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75" r:id="rId4"/>
    <p:sldId id="276" r:id="rId5"/>
    <p:sldId id="284" r:id="rId6"/>
    <p:sldId id="277" r:id="rId7"/>
    <p:sldId id="279" r:id="rId8"/>
    <p:sldId id="280" r:id="rId9"/>
    <p:sldId id="281" r:id="rId10"/>
    <p:sldId id="282" r:id="rId11"/>
    <p:sldId id="283" r:id="rId12"/>
    <p:sldId id="264" r:id="rId13"/>
    <p:sldId id="266" r:id="rId14"/>
    <p:sldId id="273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65421" autoAdjust="0"/>
  </p:normalViewPr>
  <p:slideViewPr>
    <p:cSldViewPr snapToGrid="0">
      <p:cViewPr varScale="1">
        <p:scale>
          <a:sx n="45" d="100"/>
          <a:sy n="45" d="100"/>
        </p:scale>
        <p:origin x="18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67BE-BAD3-4B55-8967-1AF62B3EB351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D8B93-A079-43D2-8A7F-7B726342E2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9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676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927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166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637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andere indeling</a:t>
            </a:r>
            <a:r>
              <a:rPr lang="nl-NL" baseline="0" dirty="0" smtClean="0"/>
              <a:t> is die van </a:t>
            </a:r>
            <a:r>
              <a:rPr lang="nl-NL" baseline="0" dirty="0" err="1" smtClean="0"/>
              <a:t>Lyubomirski</a:t>
            </a:r>
            <a:r>
              <a:rPr lang="nl-NL" baseline="0" dirty="0" smtClean="0"/>
              <a:t>, die zegt dat ons geluk wordt ruwweg door 3 factoren bepaald:</a:t>
            </a:r>
            <a:br>
              <a:rPr lang="nl-NL" baseline="0" dirty="0" smtClean="0"/>
            </a:b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Door onze ouders, de erfelijke component</a:t>
            </a:r>
            <a:br>
              <a:rPr lang="nl-NL" baseline="0" dirty="0" smtClean="0"/>
            </a:br>
            <a:r>
              <a:rPr lang="nl-NL" baseline="0" dirty="0" smtClean="0"/>
              <a:t>De omstandigheden</a:t>
            </a:r>
            <a:br>
              <a:rPr lang="nl-NL" baseline="0" dirty="0" smtClean="0"/>
            </a:br>
            <a:r>
              <a:rPr lang="nl-NL" baseline="0" dirty="0" smtClean="0"/>
              <a:t>Onze levensvaardigheden en bewuste gedrag.</a:t>
            </a:r>
            <a:br>
              <a:rPr lang="nl-NL" baseline="0" dirty="0" smtClean="0"/>
            </a:br>
            <a:r>
              <a:rPr lang="nl-NL" baseline="0" dirty="0" smtClean="0"/>
              <a:t>Welk deel denken jullie dat erfelijk is?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500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OK dan hebben we er nog  over</a:t>
            </a:r>
            <a:br>
              <a:rPr lang="nl-NL" dirty="0" smtClean="0"/>
            </a:br>
            <a:r>
              <a:rPr lang="nl-NL" dirty="0" smtClean="0"/>
              <a:t>Omstandigheden en bewust gedrag/levensvaardigheden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359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Onze omstandigheden hebben minder invloed op ons</a:t>
            </a:r>
            <a:r>
              <a:rPr lang="nl-NL" baseline="0" dirty="0" smtClean="0"/>
              <a:t> welbevinden dan we denken.</a:t>
            </a:r>
            <a:br>
              <a:rPr lang="nl-NL" baseline="0" dirty="0" smtClean="0"/>
            </a:br>
            <a:r>
              <a:rPr lang="nl-NL" baseline="0" dirty="0" smtClean="0"/>
              <a:t>Tenminste in het rijke westen.</a:t>
            </a:r>
            <a:br>
              <a:rPr lang="nl-NL" baseline="0" dirty="0" smtClean="0"/>
            </a:br>
            <a:r>
              <a:rPr lang="nl-NL" baseline="0" dirty="0" smtClean="0"/>
              <a:t>Als je vluchteling bent is het natuurlijk anders.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00E61-1019-45E9-AE9E-A88BACCCD24F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708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9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7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5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77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6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2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94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8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69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7017-7E7F-4467-B0A5-B757ECC030A4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3A67-2BC2-4152-8E90-D2217A4AA7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71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8000"/>
                </a:solidFill>
              </a:rPr>
              <a:t>Lessen in geluk </a:t>
            </a:r>
            <a:br>
              <a:rPr lang="nl-NL" dirty="0" smtClean="0">
                <a:solidFill>
                  <a:srgbClr val="008000"/>
                </a:solidFill>
              </a:rPr>
            </a:b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Wat maakt je gelukkig?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876" y="230190"/>
            <a:ext cx="692948" cy="100693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2772" y="6400800"/>
            <a:ext cx="368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08000"/>
                </a:solidFill>
              </a:rPr>
              <a:t>© copyright Stichting Lessen in Geluk</a:t>
            </a:r>
            <a:br>
              <a:rPr lang="nl-NL">
                <a:solidFill>
                  <a:srgbClr val="008000"/>
                </a:solidFill>
              </a:rPr>
            </a:br>
            <a:endParaRPr lang="nl-NL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605088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rgbClr val="003300"/>
                </a:solidFill>
              </a:rPr>
              <a:t>Lyubomirsky’s</a:t>
            </a:r>
            <a:r>
              <a:rPr lang="nl-NL" dirty="0" smtClean="0">
                <a:solidFill>
                  <a:srgbClr val="003300"/>
                </a:solidFill>
              </a:rPr>
              <a:t> </a:t>
            </a:r>
            <a:r>
              <a:rPr lang="nl-NL" dirty="0" err="1" smtClean="0">
                <a:solidFill>
                  <a:srgbClr val="003300"/>
                </a:solidFill>
              </a:rPr>
              <a:t>pie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86799"/>
            <a:ext cx="7772400" cy="505191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724128" y="2780928"/>
            <a:ext cx="273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Ouders 50% </a:t>
            </a:r>
            <a:endParaRPr lang="nl-NL" sz="2800" dirty="0">
              <a:solidFill>
                <a:srgbClr val="0033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47664" y="5589240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Omstandigheden 10 %</a:t>
            </a:r>
            <a:endParaRPr lang="nl-NL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605088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rgbClr val="003300"/>
                </a:solidFill>
              </a:rPr>
              <a:t>Lyubomirsky’s</a:t>
            </a:r>
            <a:r>
              <a:rPr lang="nl-NL" dirty="0" smtClean="0">
                <a:solidFill>
                  <a:srgbClr val="003300"/>
                </a:solidFill>
              </a:rPr>
              <a:t> </a:t>
            </a:r>
            <a:r>
              <a:rPr lang="nl-NL" dirty="0" err="1" smtClean="0">
                <a:solidFill>
                  <a:srgbClr val="003300"/>
                </a:solidFill>
              </a:rPr>
              <a:t>pie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86799"/>
            <a:ext cx="7772400" cy="505191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724128" y="2780928"/>
            <a:ext cx="273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Ouders 50% </a:t>
            </a:r>
            <a:endParaRPr lang="nl-NL" sz="2800" dirty="0">
              <a:solidFill>
                <a:srgbClr val="0033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47664" y="5589240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Omstandigheden 10 %</a:t>
            </a:r>
            <a:endParaRPr lang="nl-NL" sz="2800" dirty="0">
              <a:solidFill>
                <a:srgbClr val="0033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9512" y="1988840"/>
            <a:ext cx="4464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Levensvaardigheden</a:t>
            </a:r>
          </a:p>
          <a:p>
            <a:r>
              <a:rPr lang="nl-NL" sz="2800" dirty="0" smtClean="0">
                <a:solidFill>
                  <a:srgbClr val="003300"/>
                </a:solidFill>
              </a:rPr>
              <a:t>en bewust gedrag 40%</a:t>
            </a:r>
            <a:endParaRPr lang="nl-NL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424926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17526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3649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244182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23545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94638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403319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6389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8000"/>
                </a:solidFill>
              </a:rPr>
              <a:t>Een voorbeeld</a:t>
            </a: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Plak hier een foto of plaatje of video van wat jou als leraar gelukkig maakt.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876" y="230190"/>
            <a:ext cx="692948" cy="10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58747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0723" name="Tijdelijke aanduiding voor inhoud 3" descr="Coca_Cola___Open_Happiness___by_chrisab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0"/>
            <a:ext cx="5029200" cy="6859588"/>
          </a:xfrm>
        </p:spPr>
      </p:pic>
    </p:spTree>
    <p:extLst>
      <p:ext uri="{BB962C8B-B14F-4D97-AF65-F5344CB8AC3E}">
        <p14:creationId xmlns:p14="http://schemas.microsoft.com/office/powerpoint/2010/main" val="3669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2771" name="Tijdelijke aanduiding voor inhoud 3" descr="P1050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52536" y="-531440"/>
            <a:ext cx="10153128" cy="7446590"/>
          </a:xfrm>
        </p:spPr>
      </p:pic>
    </p:spTree>
    <p:extLst>
      <p:ext uri="{BB962C8B-B14F-4D97-AF65-F5344CB8AC3E}">
        <p14:creationId xmlns:p14="http://schemas.microsoft.com/office/powerpoint/2010/main" val="35203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5" y="-297712"/>
            <a:ext cx="10133887" cy="7600415"/>
          </a:xfrm>
        </p:spPr>
      </p:pic>
    </p:spTree>
    <p:extLst>
      <p:ext uri="{BB962C8B-B14F-4D97-AF65-F5344CB8AC3E}">
        <p14:creationId xmlns:p14="http://schemas.microsoft.com/office/powerpoint/2010/main" val="231747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5843" name="Tijdelijke aanduiding voor inhoud 3" descr="sushi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947" t="359" r="621" b="-359"/>
          <a:stretch/>
        </p:blipFill>
        <p:spPr>
          <a:xfrm>
            <a:off x="-108520" y="0"/>
            <a:ext cx="9425558" cy="7634288"/>
          </a:xfrm>
        </p:spPr>
      </p:pic>
    </p:spTree>
    <p:extLst>
      <p:ext uri="{BB962C8B-B14F-4D97-AF65-F5344CB8AC3E}">
        <p14:creationId xmlns:p14="http://schemas.microsoft.com/office/powerpoint/2010/main" val="15942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6296" y="3284984"/>
            <a:ext cx="1907704" cy="28411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dirty="0" smtClean="0"/>
              <a:t>    </a:t>
            </a:r>
            <a:r>
              <a:rPr lang="nl-NL" altLang="nl-NL" i="1" dirty="0" smtClean="0"/>
              <a:t>For the love of God,</a:t>
            </a:r>
            <a:br>
              <a:rPr lang="nl-NL" altLang="nl-NL" i="1" dirty="0" smtClean="0"/>
            </a:br>
            <a:r>
              <a:rPr lang="nl-NL" altLang="nl-NL" dirty="0" smtClean="0"/>
              <a:t>Damian Hirst 2007</a:t>
            </a:r>
          </a:p>
        </p:txBody>
      </p:sp>
      <p:pic>
        <p:nvPicPr>
          <p:cNvPr id="78852" name="Picture 4" descr="348091_126993_jpeg_20253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605088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rgbClr val="003300"/>
                </a:solidFill>
              </a:rPr>
              <a:t>Lyubomirsky’s</a:t>
            </a:r>
            <a:r>
              <a:rPr lang="nl-NL" dirty="0" smtClean="0">
                <a:solidFill>
                  <a:srgbClr val="003300"/>
                </a:solidFill>
              </a:rPr>
              <a:t> </a:t>
            </a:r>
            <a:r>
              <a:rPr lang="nl-NL" dirty="0" err="1" smtClean="0">
                <a:solidFill>
                  <a:srgbClr val="003300"/>
                </a:solidFill>
              </a:rPr>
              <a:t>pie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86799"/>
            <a:ext cx="7772400" cy="505191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220072" y="980728"/>
            <a:ext cx="3923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- Ouders</a:t>
            </a:r>
          </a:p>
          <a:p>
            <a:r>
              <a:rPr lang="nl-NL" sz="2800" dirty="0" smtClean="0">
                <a:solidFill>
                  <a:srgbClr val="003300"/>
                </a:solidFill>
              </a:rPr>
              <a:t>- Omstandigheden</a:t>
            </a:r>
          </a:p>
          <a:p>
            <a:r>
              <a:rPr lang="nl-NL" sz="2800" dirty="0" smtClean="0">
                <a:solidFill>
                  <a:srgbClr val="003300"/>
                </a:solidFill>
              </a:rPr>
              <a:t>- Levensvaardigheden</a:t>
            </a:r>
            <a:br>
              <a:rPr lang="nl-NL" sz="2800" dirty="0" smtClean="0">
                <a:solidFill>
                  <a:srgbClr val="003300"/>
                </a:solidFill>
              </a:rPr>
            </a:br>
            <a:r>
              <a:rPr lang="nl-NL" sz="2800" dirty="0" smtClean="0">
                <a:solidFill>
                  <a:srgbClr val="003300"/>
                </a:solidFill>
              </a:rPr>
              <a:t>     en bewust </a:t>
            </a:r>
            <a:r>
              <a:rPr lang="nl-NL" sz="2800" dirty="0">
                <a:solidFill>
                  <a:srgbClr val="003300"/>
                </a:solidFill>
              </a:rPr>
              <a:t>gedrag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869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605088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rgbClr val="003300"/>
                </a:solidFill>
              </a:rPr>
              <a:t>Lyubomirsky’s</a:t>
            </a:r>
            <a:r>
              <a:rPr lang="nl-NL" dirty="0" smtClean="0">
                <a:solidFill>
                  <a:srgbClr val="003300"/>
                </a:solidFill>
              </a:rPr>
              <a:t> </a:t>
            </a:r>
            <a:r>
              <a:rPr lang="nl-NL" dirty="0" err="1" smtClean="0">
                <a:solidFill>
                  <a:srgbClr val="003300"/>
                </a:solidFill>
              </a:rPr>
              <a:t>pie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86799"/>
            <a:ext cx="7772400" cy="505191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724128" y="2780928"/>
            <a:ext cx="273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3300"/>
                </a:solidFill>
              </a:rPr>
              <a:t>Ouders 50% </a:t>
            </a:r>
            <a:endParaRPr lang="nl-NL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120</Words>
  <Application>Microsoft Office PowerPoint</Application>
  <PresentationFormat>Diavoorstelling (4:3)</PresentationFormat>
  <Paragraphs>30</Paragraphs>
  <Slides>20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Kantoorthema</vt:lpstr>
      <vt:lpstr>Lessen in geluk  </vt:lpstr>
      <vt:lpstr>Een voorbeeld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Lyubomirsky’s pie</vt:lpstr>
      <vt:lpstr>Lyubomirsky’s pie</vt:lpstr>
      <vt:lpstr>Lyubomirsky’s pie</vt:lpstr>
      <vt:lpstr>Lyubomirsky’s pie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Lessen in geluk</dc:title>
  <dc:creator>Jacqueline Boerefijn</dc:creator>
  <cp:lastModifiedBy>Jacqueline Boerefijn</cp:lastModifiedBy>
  <cp:revision>11</cp:revision>
  <dcterms:created xsi:type="dcterms:W3CDTF">2016-10-21T15:38:28Z</dcterms:created>
  <dcterms:modified xsi:type="dcterms:W3CDTF">2016-12-31T16:16:55Z</dcterms:modified>
</cp:coreProperties>
</file>