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2" r:id="rId4"/>
    <p:sldId id="271" r:id="rId5"/>
    <p:sldId id="264" r:id="rId6"/>
    <p:sldId id="265" r:id="rId7"/>
    <p:sldId id="266" r:id="rId8"/>
    <p:sldId id="270" r:id="rId9"/>
    <p:sldId id="268" r:id="rId10"/>
    <p:sldId id="269" r:id="rId11"/>
    <p:sldId id="260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5" autoAdjust="0"/>
    <p:restoredTop sz="79174" autoAdjust="0"/>
  </p:normalViewPr>
  <p:slideViewPr>
    <p:cSldViewPr snapToGrid="0">
      <p:cViewPr varScale="1">
        <p:scale>
          <a:sx n="55" d="100"/>
          <a:sy n="55" d="100"/>
        </p:scale>
        <p:origin x="157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3A91C-48ED-45B8-B786-9E64E065B8B3}" type="datetimeFigureOut">
              <a:rPr lang="nl-NL" smtClean="0"/>
              <a:t>2-1-2017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7AE9F-1BB8-4482-AB2D-26D0167E3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44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Dis is de bedoeling natuurlijk NIET</a:t>
            </a:r>
            <a:br>
              <a:rPr lang="nl-NL" dirty="0" smtClean="0"/>
            </a:br>
            <a:r>
              <a:rPr lang="nl-NL" dirty="0" smtClean="0"/>
              <a:t>Leg uit wat evt. wel een beloning wordt voor de inzet bij deze lessen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7AE9F-1BB8-4482-AB2D-26D0167E30F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28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7AE9F-1BB8-4482-AB2D-26D0167E30F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383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7AE9F-1BB8-4482-AB2D-26D0167E30F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72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7017-7E7F-4467-B0A5-B757ECC030A4}" type="datetimeFigureOut">
              <a:rPr lang="nl-NL" smtClean="0"/>
              <a:t>2-1-2017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A67-2BC2-4152-8E90-D2217A4AA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96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7017-7E7F-4467-B0A5-B757ECC030A4}" type="datetimeFigureOut">
              <a:rPr lang="nl-NL" smtClean="0"/>
              <a:t>2-1-2017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A67-2BC2-4152-8E90-D2217A4AA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90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7017-7E7F-4467-B0A5-B757ECC030A4}" type="datetimeFigureOut">
              <a:rPr lang="nl-NL" smtClean="0"/>
              <a:t>2-1-2017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A67-2BC2-4152-8E90-D2217A4AA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97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7017-7E7F-4467-B0A5-B757ECC030A4}" type="datetimeFigureOut">
              <a:rPr lang="nl-NL" smtClean="0"/>
              <a:t>2-1-2017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A67-2BC2-4152-8E90-D2217A4AA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5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7017-7E7F-4467-B0A5-B757ECC030A4}" type="datetimeFigureOut">
              <a:rPr lang="nl-NL" smtClean="0"/>
              <a:t>2-1-2017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A67-2BC2-4152-8E90-D2217A4AA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77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7017-7E7F-4467-B0A5-B757ECC030A4}" type="datetimeFigureOut">
              <a:rPr lang="nl-NL" smtClean="0"/>
              <a:t>2-1-2017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A67-2BC2-4152-8E90-D2217A4AA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01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7017-7E7F-4467-B0A5-B757ECC030A4}" type="datetimeFigureOut">
              <a:rPr lang="nl-NL" smtClean="0"/>
              <a:t>2-1-2017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A67-2BC2-4152-8E90-D2217A4AA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76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7017-7E7F-4467-B0A5-B757ECC030A4}" type="datetimeFigureOut">
              <a:rPr lang="nl-NL" smtClean="0"/>
              <a:t>2-1-2017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A67-2BC2-4152-8E90-D2217A4AA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925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7017-7E7F-4467-B0A5-B757ECC030A4}" type="datetimeFigureOut">
              <a:rPr lang="nl-NL" smtClean="0"/>
              <a:t>2-1-2017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A67-2BC2-4152-8E90-D2217A4AA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994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7017-7E7F-4467-B0A5-B757ECC030A4}" type="datetimeFigureOut">
              <a:rPr lang="nl-NL" smtClean="0"/>
              <a:t>2-1-2017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A67-2BC2-4152-8E90-D2217A4AA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084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7017-7E7F-4467-B0A5-B757ECC030A4}" type="datetimeFigureOut">
              <a:rPr lang="nl-NL" smtClean="0"/>
              <a:t>2-1-2017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A67-2BC2-4152-8E90-D2217A4AA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69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47017-7E7F-4467-B0A5-B757ECC030A4}" type="datetimeFigureOut">
              <a:rPr lang="nl-NL" smtClean="0"/>
              <a:t>2-1-2017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43A67-2BC2-4152-8E90-D2217A4AA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71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/>
                </a:solidFill>
              </a:rPr>
              <a:t>Lessen in geluk </a:t>
            </a:r>
            <a:br>
              <a:rPr lang="nl-NL" dirty="0" smtClean="0">
                <a:solidFill>
                  <a:schemeClr val="accent6"/>
                </a:solidFill>
              </a:rPr>
            </a:br>
            <a:endParaRPr lang="nl-NL" dirty="0">
              <a:solidFill>
                <a:schemeClr val="accent6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6"/>
                </a:solidFill>
              </a:rPr>
              <a:t> </a:t>
            </a:r>
            <a:r>
              <a:rPr lang="nl-NL" dirty="0">
                <a:solidFill>
                  <a:schemeClr val="accent6"/>
                </a:solidFill>
              </a:rPr>
              <a:t>Hoe gelukkig ben jij en wat is dat precies, </a:t>
            </a:r>
            <a:r>
              <a:rPr lang="nl-NL" dirty="0" smtClean="0">
                <a:solidFill>
                  <a:schemeClr val="accent6"/>
                </a:solidFill>
              </a:rPr>
              <a:t>geluk?</a:t>
            </a:r>
            <a:endParaRPr lang="nl-NL" dirty="0">
              <a:solidFill>
                <a:schemeClr val="accent6"/>
              </a:solidFill>
            </a:endParaRPr>
          </a:p>
        </p:txBody>
      </p:sp>
      <p:grpSp>
        <p:nvGrpSpPr>
          <p:cNvPr id="5" name="Group 192869"/>
          <p:cNvGrpSpPr/>
          <p:nvPr/>
        </p:nvGrpSpPr>
        <p:grpSpPr>
          <a:xfrm>
            <a:off x="8028432" y="365125"/>
            <a:ext cx="880619" cy="1325563"/>
            <a:chOff x="0" y="0"/>
            <a:chExt cx="393954" cy="566929"/>
          </a:xfrm>
        </p:grpSpPr>
        <p:sp>
          <p:nvSpPr>
            <p:cNvPr id="6" name="Shape 192870"/>
            <p:cNvSpPr/>
            <p:nvPr/>
          </p:nvSpPr>
          <p:spPr>
            <a:xfrm>
              <a:off x="129540" y="95250"/>
              <a:ext cx="132588" cy="106680"/>
            </a:xfrm>
            <a:custGeom>
              <a:avLst/>
              <a:gdLst/>
              <a:ahLst/>
              <a:cxnLst/>
              <a:rect l="0" t="0" r="0" b="0"/>
              <a:pathLst>
                <a:path w="132588" h="106680">
                  <a:moveTo>
                    <a:pt x="56388" y="0"/>
                  </a:moveTo>
                  <a:lnTo>
                    <a:pt x="67818" y="0"/>
                  </a:lnTo>
                  <a:lnTo>
                    <a:pt x="78486" y="1524"/>
                  </a:lnTo>
                  <a:lnTo>
                    <a:pt x="87630" y="3048"/>
                  </a:lnTo>
                  <a:lnTo>
                    <a:pt x="97536" y="6097"/>
                  </a:lnTo>
                  <a:lnTo>
                    <a:pt x="106680" y="9906"/>
                  </a:lnTo>
                  <a:lnTo>
                    <a:pt x="115824" y="16002"/>
                  </a:lnTo>
                  <a:lnTo>
                    <a:pt x="124206" y="21337"/>
                  </a:lnTo>
                  <a:lnTo>
                    <a:pt x="132588" y="28956"/>
                  </a:lnTo>
                  <a:lnTo>
                    <a:pt x="132588" y="30480"/>
                  </a:lnTo>
                  <a:lnTo>
                    <a:pt x="131826" y="31242"/>
                  </a:lnTo>
                  <a:lnTo>
                    <a:pt x="131064" y="30480"/>
                  </a:lnTo>
                  <a:lnTo>
                    <a:pt x="112776" y="16764"/>
                  </a:lnTo>
                  <a:lnTo>
                    <a:pt x="102870" y="11430"/>
                  </a:lnTo>
                  <a:lnTo>
                    <a:pt x="93726" y="7620"/>
                  </a:lnTo>
                  <a:lnTo>
                    <a:pt x="72390" y="3048"/>
                  </a:lnTo>
                  <a:lnTo>
                    <a:pt x="60960" y="3048"/>
                  </a:lnTo>
                  <a:lnTo>
                    <a:pt x="49530" y="3811"/>
                  </a:lnTo>
                  <a:lnTo>
                    <a:pt x="41148" y="5335"/>
                  </a:lnTo>
                  <a:lnTo>
                    <a:pt x="32004" y="7620"/>
                  </a:lnTo>
                  <a:lnTo>
                    <a:pt x="22098" y="10668"/>
                  </a:lnTo>
                  <a:lnTo>
                    <a:pt x="13716" y="16002"/>
                  </a:lnTo>
                  <a:lnTo>
                    <a:pt x="10668" y="18288"/>
                  </a:lnTo>
                  <a:lnTo>
                    <a:pt x="6858" y="21337"/>
                  </a:lnTo>
                  <a:lnTo>
                    <a:pt x="5335" y="24385"/>
                  </a:lnTo>
                  <a:lnTo>
                    <a:pt x="3048" y="28194"/>
                  </a:lnTo>
                  <a:lnTo>
                    <a:pt x="3048" y="36576"/>
                  </a:lnTo>
                  <a:lnTo>
                    <a:pt x="3810" y="41911"/>
                  </a:lnTo>
                  <a:lnTo>
                    <a:pt x="6858" y="47244"/>
                  </a:lnTo>
                  <a:lnTo>
                    <a:pt x="11430" y="53340"/>
                  </a:lnTo>
                  <a:lnTo>
                    <a:pt x="17526" y="59437"/>
                  </a:lnTo>
                  <a:lnTo>
                    <a:pt x="24385" y="64770"/>
                  </a:lnTo>
                  <a:lnTo>
                    <a:pt x="30480" y="68580"/>
                  </a:lnTo>
                  <a:lnTo>
                    <a:pt x="44958" y="76963"/>
                  </a:lnTo>
                  <a:lnTo>
                    <a:pt x="60198" y="82297"/>
                  </a:lnTo>
                  <a:lnTo>
                    <a:pt x="83059" y="89916"/>
                  </a:lnTo>
                  <a:lnTo>
                    <a:pt x="95250" y="93726"/>
                  </a:lnTo>
                  <a:lnTo>
                    <a:pt x="108204" y="96012"/>
                  </a:lnTo>
                  <a:lnTo>
                    <a:pt x="110490" y="96774"/>
                  </a:lnTo>
                  <a:lnTo>
                    <a:pt x="112014" y="97537"/>
                  </a:lnTo>
                  <a:lnTo>
                    <a:pt x="112776" y="100585"/>
                  </a:lnTo>
                  <a:lnTo>
                    <a:pt x="112014" y="102870"/>
                  </a:lnTo>
                  <a:lnTo>
                    <a:pt x="108966" y="105918"/>
                  </a:lnTo>
                  <a:lnTo>
                    <a:pt x="106680" y="106680"/>
                  </a:lnTo>
                  <a:lnTo>
                    <a:pt x="104394" y="105918"/>
                  </a:lnTo>
                  <a:lnTo>
                    <a:pt x="98298" y="102109"/>
                  </a:lnTo>
                  <a:lnTo>
                    <a:pt x="91440" y="99061"/>
                  </a:lnTo>
                  <a:lnTo>
                    <a:pt x="75438" y="92202"/>
                  </a:lnTo>
                  <a:lnTo>
                    <a:pt x="57150" y="85344"/>
                  </a:lnTo>
                  <a:lnTo>
                    <a:pt x="38100" y="77724"/>
                  </a:lnTo>
                  <a:lnTo>
                    <a:pt x="29718" y="73914"/>
                  </a:lnTo>
                  <a:lnTo>
                    <a:pt x="14478" y="63247"/>
                  </a:lnTo>
                  <a:lnTo>
                    <a:pt x="9144" y="57150"/>
                  </a:lnTo>
                  <a:lnTo>
                    <a:pt x="3810" y="50292"/>
                  </a:lnTo>
                  <a:lnTo>
                    <a:pt x="1524" y="43435"/>
                  </a:lnTo>
                  <a:lnTo>
                    <a:pt x="0" y="35052"/>
                  </a:lnTo>
                  <a:lnTo>
                    <a:pt x="1524" y="26670"/>
                  </a:lnTo>
                  <a:lnTo>
                    <a:pt x="3048" y="22098"/>
                  </a:lnTo>
                  <a:lnTo>
                    <a:pt x="5335" y="19813"/>
                  </a:lnTo>
                  <a:lnTo>
                    <a:pt x="6858" y="16764"/>
                  </a:lnTo>
                  <a:lnTo>
                    <a:pt x="9906" y="13716"/>
                  </a:lnTo>
                  <a:lnTo>
                    <a:pt x="16764" y="9906"/>
                  </a:lnTo>
                  <a:lnTo>
                    <a:pt x="25147" y="6097"/>
                  </a:lnTo>
                  <a:lnTo>
                    <a:pt x="33528" y="3811"/>
                  </a:lnTo>
                  <a:lnTo>
                    <a:pt x="41910" y="2287"/>
                  </a:lnTo>
                  <a:lnTo>
                    <a:pt x="5638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7" name="Shape 192871"/>
            <p:cNvSpPr/>
            <p:nvPr/>
          </p:nvSpPr>
          <p:spPr>
            <a:xfrm>
              <a:off x="181356" y="181805"/>
              <a:ext cx="27438" cy="48319"/>
            </a:xfrm>
            <a:custGeom>
              <a:avLst/>
              <a:gdLst/>
              <a:ahLst/>
              <a:cxnLst/>
              <a:rect l="0" t="0" r="0" b="0"/>
              <a:pathLst>
                <a:path w="27438" h="48319">
                  <a:moveTo>
                    <a:pt x="27438" y="0"/>
                  </a:moveTo>
                  <a:lnTo>
                    <a:pt x="18288" y="14029"/>
                  </a:lnTo>
                  <a:lnTo>
                    <a:pt x="7620" y="31555"/>
                  </a:lnTo>
                  <a:lnTo>
                    <a:pt x="0" y="48319"/>
                  </a:lnTo>
                  <a:lnTo>
                    <a:pt x="7620" y="30793"/>
                  </a:lnTo>
                  <a:lnTo>
                    <a:pt x="19050" y="10982"/>
                  </a:lnTo>
                  <a:lnTo>
                    <a:pt x="26670" y="1075"/>
                  </a:lnTo>
                  <a:lnTo>
                    <a:pt x="274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8" name="Shape 192872"/>
            <p:cNvSpPr/>
            <p:nvPr/>
          </p:nvSpPr>
          <p:spPr>
            <a:xfrm>
              <a:off x="208794" y="177192"/>
              <a:ext cx="3295" cy="4613"/>
            </a:xfrm>
            <a:custGeom>
              <a:avLst/>
              <a:gdLst/>
              <a:ahLst/>
              <a:cxnLst/>
              <a:rect l="0" t="0" r="0" b="0"/>
              <a:pathLst>
                <a:path w="3295" h="4613">
                  <a:moveTo>
                    <a:pt x="3295" y="0"/>
                  </a:moveTo>
                  <a:lnTo>
                    <a:pt x="0" y="4613"/>
                  </a:lnTo>
                  <a:lnTo>
                    <a:pt x="2280" y="1116"/>
                  </a:lnTo>
                  <a:lnTo>
                    <a:pt x="32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9" name="Shape 192873"/>
            <p:cNvSpPr/>
            <p:nvPr/>
          </p:nvSpPr>
          <p:spPr>
            <a:xfrm>
              <a:off x="212089" y="130302"/>
              <a:ext cx="109475" cy="108966"/>
            </a:xfrm>
            <a:custGeom>
              <a:avLst/>
              <a:gdLst/>
              <a:ahLst/>
              <a:cxnLst/>
              <a:rect l="0" t="0" r="0" b="0"/>
              <a:pathLst>
                <a:path w="109475" h="108966">
                  <a:moveTo>
                    <a:pt x="62231" y="0"/>
                  </a:moveTo>
                  <a:lnTo>
                    <a:pt x="72899" y="0"/>
                  </a:lnTo>
                  <a:lnTo>
                    <a:pt x="77471" y="762"/>
                  </a:lnTo>
                  <a:lnTo>
                    <a:pt x="82805" y="3048"/>
                  </a:lnTo>
                  <a:lnTo>
                    <a:pt x="88139" y="6096"/>
                  </a:lnTo>
                  <a:lnTo>
                    <a:pt x="92711" y="8382"/>
                  </a:lnTo>
                  <a:lnTo>
                    <a:pt x="98045" y="12192"/>
                  </a:lnTo>
                  <a:lnTo>
                    <a:pt x="100331" y="16764"/>
                  </a:lnTo>
                  <a:lnTo>
                    <a:pt x="106427" y="24385"/>
                  </a:lnTo>
                  <a:lnTo>
                    <a:pt x="107189" y="28194"/>
                  </a:lnTo>
                  <a:lnTo>
                    <a:pt x="109475" y="37338"/>
                  </a:lnTo>
                  <a:lnTo>
                    <a:pt x="109475" y="47244"/>
                  </a:lnTo>
                  <a:lnTo>
                    <a:pt x="107189" y="57150"/>
                  </a:lnTo>
                  <a:lnTo>
                    <a:pt x="103379" y="65532"/>
                  </a:lnTo>
                  <a:lnTo>
                    <a:pt x="98807" y="73152"/>
                  </a:lnTo>
                  <a:lnTo>
                    <a:pt x="92711" y="80010"/>
                  </a:lnTo>
                  <a:lnTo>
                    <a:pt x="85091" y="86868"/>
                  </a:lnTo>
                  <a:lnTo>
                    <a:pt x="76709" y="92964"/>
                  </a:lnTo>
                  <a:lnTo>
                    <a:pt x="67565" y="97536"/>
                  </a:lnTo>
                  <a:lnTo>
                    <a:pt x="57659" y="101347"/>
                  </a:lnTo>
                  <a:lnTo>
                    <a:pt x="46991" y="104394"/>
                  </a:lnTo>
                  <a:lnTo>
                    <a:pt x="37847" y="106680"/>
                  </a:lnTo>
                  <a:lnTo>
                    <a:pt x="27179" y="108204"/>
                  </a:lnTo>
                  <a:lnTo>
                    <a:pt x="18035" y="108966"/>
                  </a:lnTo>
                  <a:lnTo>
                    <a:pt x="16511" y="108966"/>
                  </a:lnTo>
                  <a:lnTo>
                    <a:pt x="15749" y="108204"/>
                  </a:lnTo>
                  <a:lnTo>
                    <a:pt x="15749" y="107442"/>
                  </a:lnTo>
                  <a:lnTo>
                    <a:pt x="16511" y="107442"/>
                  </a:lnTo>
                  <a:lnTo>
                    <a:pt x="33275" y="104394"/>
                  </a:lnTo>
                  <a:lnTo>
                    <a:pt x="48515" y="101347"/>
                  </a:lnTo>
                  <a:lnTo>
                    <a:pt x="63755" y="96012"/>
                  </a:lnTo>
                  <a:lnTo>
                    <a:pt x="71375" y="92964"/>
                  </a:lnTo>
                  <a:lnTo>
                    <a:pt x="77471" y="87630"/>
                  </a:lnTo>
                  <a:lnTo>
                    <a:pt x="88139" y="80010"/>
                  </a:lnTo>
                  <a:lnTo>
                    <a:pt x="92711" y="76200"/>
                  </a:lnTo>
                  <a:lnTo>
                    <a:pt x="100331" y="65532"/>
                  </a:lnTo>
                  <a:lnTo>
                    <a:pt x="103379" y="60198"/>
                  </a:lnTo>
                  <a:lnTo>
                    <a:pt x="105665" y="53340"/>
                  </a:lnTo>
                  <a:lnTo>
                    <a:pt x="106427" y="46482"/>
                  </a:lnTo>
                  <a:lnTo>
                    <a:pt x="106427" y="40386"/>
                  </a:lnTo>
                  <a:lnTo>
                    <a:pt x="105665" y="33528"/>
                  </a:lnTo>
                  <a:lnTo>
                    <a:pt x="104141" y="28194"/>
                  </a:lnTo>
                  <a:lnTo>
                    <a:pt x="101855" y="22098"/>
                  </a:lnTo>
                  <a:lnTo>
                    <a:pt x="98045" y="17526"/>
                  </a:lnTo>
                  <a:lnTo>
                    <a:pt x="94235" y="12192"/>
                  </a:lnTo>
                  <a:lnTo>
                    <a:pt x="88901" y="8382"/>
                  </a:lnTo>
                  <a:lnTo>
                    <a:pt x="83567" y="6096"/>
                  </a:lnTo>
                  <a:lnTo>
                    <a:pt x="72899" y="3811"/>
                  </a:lnTo>
                  <a:lnTo>
                    <a:pt x="64517" y="3811"/>
                  </a:lnTo>
                  <a:lnTo>
                    <a:pt x="54611" y="4572"/>
                  </a:lnTo>
                  <a:lnTo>
                    <a:pt x="45467" y="7620"/>
                  </a:lnTo>
                  <a:lnTo>
                    <a:pt x="37085" y="12192"/>
                  </a:lnTo>
                  <a:lnTo>
                    <a:pt x="29465" y="17526"/>
                  </a:lnTo>
                  <a:lnTo>
                    <a:pt x="20321" y="24385"/>
                  </a:lnTo>
                  <a:lnTo>
                    <a:pt x="12701" y="32004"/>
                  </a:lnTo>
                  <a:lnTo>
                    <a:pt x="6605" y="39624"/>
                  </a:lnTo>
                  <a:lnTo>
                    <a:pt x="0" y="46890"/>
                  </a:lnTo>
                  <a:lnTo>
                    <a:pt x="3557" y="41911"/>
                  </a:lnTo>
                  <a:lnTo>
                    <a:pt x="11177" y="32004"/>
                  </a:lnTo>
                  <a:lnTo>
                    <a:pt x="19559" y="22861"/>
                  </a:lnTo>
                  <a:lnTo>
                    <a:pt x="29465" y="15240"/>
                  </a:lnTo>
                  <a:lnTo>
                    <a:pt x="38609" y="8382"/>
                  </a:lnTo>
                  <a:lnTo>
                    <a:pt x="48515" y="3811"/>
                  </a:lnTo>
                  <a:lnTo>
                    <a:pt x="57659" y="762"/>
                  </a:lnTo>
                  <a:lnTo>
                    <a:pt x="622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0" name="Shape 192874"/>
            <p:cNvSpPr/>
            <p:nvPr/>
          </p:nvSpPr>
          <p:spPr>
            <a:xfrm>
              <a:off x="173737" y="209550"/>
              <a:ext cx="118872" cy="99061"/>
            </a:xfrm>
            <a:custGeom>
              <a:avLst/>
              <a:gdLst/>
              <a:ahLst/>
              <a:cxnLst/>
              <a:rect l="0" t="0" r="0" b="0"/>
              <a:pathLst>
                <a:path w="118872" h="99061">
                  <a:moveTo>
                    <a:pt x="14477" y="0"/>
                  </a:moveTo>
                  <a:lnTo>
                    <a:pt x="14477" y="762"/>
                  </a:lnTo>
                  <a:lnTo>
                    <a:pt x="6858" y="16764"/>
                  </a:lnTo>
                  <a:lnTo>
                    <a:pt x="3810" y="24385"/>
                  </a:lnTo>
                  <a:lnTo>
                    <a:pt x="1524" y="32004"/>
                  </a:lnTo>
                  <a:lnTo>
                    <a:pt x="762" y="39624"/>
                  </a:lnTo>
                  <a:lnTo>
                    <a:pt x="1524" y="47244"/>
                  </a:lnTo>
                  <a:lnTo>
                    <a:pt x="4572" y="54864"/>
                  </a:lnTo>
                  <a:lnTo>
                    <a:pt x="9144" y="64008"/>
                  </a:lnTo>
                  <a:lnTo>
                    <a:pt x="19050" y="74676"/>
                  </a:lnTo>
                  <a:lnTo>
                    <a:pt x="24384" y="79249"/>
                  </a:lnTo>
                  <a:lnTo>
                    <a:pt x="30480" y="84582"/>
                  </a:lnTo>
                  <a:lnTo>
                    <a:pt x="35813" y="88392"/>
                  </a:lnTo>
                  <a:lnTo>
                    <a:pt x="42672" y="90678"/>
                  </a:lnTo>
                  <a:lnTo>
                    <a:pt x="49530" y="93726"/>
                  </a:lnTo>
                  <a:lnTo>
                    <a:pt x="57150" y="94488"/>
                  </a:lnTo>
                  <a:lnTo>
                    <a:pt x="73913" y="94488"/>
                  </a:lnTo>
                  <a:lnTo>
                    <a:pt x="83058" y="92964"/>
                  </a:lnTo>
                  <a:lnTo>
                    <a:pt x="91439" y="89916"/>
                  </a:lnTo>
                  <a:lnTo>
                    <a:pt x="99060" y="86106"/>
                  </a:lnTo>
                  <a:lnTo>
                    <a:pt x="105918" y="81535"/>
                  </a:lnTo>
                  <a:lnTo>
                    <a:pt x="108203" y="77724"/>
                  </a:lnTo>
                  <a:lnTo>
                    <a:pt x="111251" y="74676"/>
                  </a:lnTo>
                  <a:lnTo>
                    <a:pt x="113538" y="70866"/>
                  </a:lnTo>
                  <a:lnTo>
                    <a:pt x="115062" y="60199"/>
                  </a:lnTo>
                  <a:lnTo>
                    <a:pt x="115824" y="53340"/>
                  </a:lnTo>
                  <a:lnTo>
                    <a:pt x="115062" y="47244"/>
                  </a:lnTo>
                  <a:lnTo>
                    <a:pt x="114300" y="40387"/>
                  </a:lnTo>
                  <a:lnTo>
                    <a:pt x="111251" y="28194"/>
                  </a:lnTo>
                  <a:lnTo>
                    <a:pt x="107442" y="16764"/>
                  </a:lnTo>
                  <a:lnTo>
                    <a:pt x="108203" y="15240"/>
                  </a:lnTo>
                  <a:lnTo>
                    <a:pt x="109727" y="15240"/>
                  </a:lnTo>
                  <a:lnTo>
                    <a:pt x="114300" y="28956"/>
                  </a:lnTo>
                  <a:lnTo>
                    <a:pt x="118110" y="43435"/>
                  </a:lnTo>
                  <a:lnTo>
                    <a:pt x="118872" y="51054"/>
                  </a:lnTo>
                  <a:lnTo>
                    <a:pt x="118872" y="57912"/>
                  </a:lnTo>
                  <a:lnTo>
                    <a:pt x="118110" y="64770"/>
                  </a:lnTo>
                  <a:lnTo>
                    <a:pt x="115062" y="71628"/>
                  </a:lnTo>
                  <a:lnTo>
                    <a:pt x="111251" y="78487"/>
                  </a:lnTo>
                  <a:lnTo>
                    <a:pt x="105918" y="84582"/>
                  </a:lnTo>
                  <a:lnTo>
                    <a:pt x="99822" y="89154"/>
                  </a:lnTo>
                  <a:lnTo>
                    <a:pt x="92201" y="92964"/>
                  </a:lnTo>
                  <a:lnTo>
                    <a:pt x="85344" y="96012"/>
                  </a:lnTo>
                  <a:lnTo>
                    <a:pt x="77724" y="97537"/>
                  </a:lnTo>
                  <a:lnTo>
                    <a:pt x="69342" y="99061"/>
                  </a:lnTo>
                  <a:lnTo>
                    <a:pt x="61722" y="97537"/>
                  </a:lnTo>
                  <a:lnTo>
                    <a:pt x="53339" y="96774"/>
                  </a:lnTo>
                  <a:lnTo>
                    <a:pt x="44958" y="93726"/>
                  </a:lnTo>
                  <a:lnTo>
                    <a:pt x="29718" y="86106"/>
                  </a:lnTo>
                  <a:lnTo>
                    <a:pt x="22860" y="80011"/>
                  </a:lnTo>
                  <a:lnTo>
                    <a:pt x="16763" y="74676"/>
                  </a:lnTo>
                  <a:lnTo>
                    <a:pt x="11430" y="67818"/>
                  </a:lnTo>
                  <a:lnTo>
                    <a:pt x="5334" y="60199"/>
                  </a:lnTo>
                  <a:lnTo>
                    <a:pt x="1524" y="52578"/>
                  </a:lnTo>
                  <a:lnTo>
                    <a:pt x="0" y="44197"/>
                  </a:lnTo>
                  <a:lnTo>
                    <a:pt x="0" y="36576"/>
                  </a:lnTo>
                  <a:lnTo>
                    <a:pt x="762" y="29718"/>
                  </a:lnTo>
                  <a:lnTo>
                    <a:pt x="3048" y="23623"/>
                  </a:lnTo>
                  <a:lnTo>
                    <a:pt x="5334" y="15240"/>
                  </a:lnTo>
                  <a:lnTo>
                    <a:pt x="12953" y="762"/>
                  </a:lnTo>
                  <a:lnTo>
                    <a:pt x="1447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1" name="Shape 192875"/>
            <p:cNvSpPr/>
            <p:nvPr/>
          </p:nvSpPr>
          <p:spPr>
            <a:xfrm>
              <a:off x="95250" y="149352"/>
              <a:ext cx="108204" cy="103632"/>
            </a:xfrm>
            <a:custGeom>
              <a:avLst/>
              <a:gdLst/>
              <a:ahLst/>
              <a:cxnLst/>
              <a:rect l="0" t="0" r="0" b="0"/>
              <a:pathLst>
                <a:path w="108204" h="103632">
                  <a:moveTo>
                    <a:pt x="43435" y="0"/>
                  </a:moveTo>
                  <a:lnTo>
                    <a:pt x="45720" y="2286"/>
                  </a:lnTo>
                  <a:lnTo>
                    <a:pt x="45720" y="3811"/>
                  </a:lnTo>
                  <a:lnTo>
                    <a:pt x="44197" y="3811"/>
                  </a:lnTo>
                  <a:lnTo>
                    <a:pt x="36576" y="5335"/>
                  </a:lnTo>
                  <a:lnTo>
                    <a:pt x="29718" y="8382"/>
                  </a:lnTo>
                  <a:lnTo>
                    <a:pt x="22861" y="12192"/>
                  </a:lnTo>
                  <a:lnTo>
                    <a:pt x="17526" y="17526"/>
                  </a:lnTo>
                  <a:lnTo>
                    <a:pt x="12954" y="23622"/>
                  </a:lnTo>
                  <a:lnTo>
                    <a:pt x="9906" y="30480"/>
                  </a:lnTo>
                  <a:lnTo>
                    <a:pt x="7620" y="37338"/>
                  </a:lnTo>
                  <a:lnTo>
                    <a:pt x="6858" y="44958"/>
                  </a:lnTo>
                  <a:lnTo>
                    <a:pt x="7620" y="52578"/>
                  </a:lnTo>
                  <a:lnTo>
                    <a:pt x="9906" y="59436"/>
                  </a:lnTo>
                  <a:lnTo>
                    <a:pt x="12954" y="67056"/>
                  </a:lnTo>
                  <a:lnTo>
                    <a:pt x="16764" y="73914"/>
                  </a:lnTo>
                  <a:lnTo>
                    <a:pt x="28194" y="85344"/>
                  </a:lnTo>
                  <a:lnTo>
                    <a:pt x="34290" y="89916"/>
                  </a:lnTo>
                  <a:lnTo>
                    <a:pt x="41149" y="93726"/>
                  </a:lnTo>
                  <a:lnTo>
                    <a:pt x="48768" y="96774"/>
                  </a:lnTo>
                  <a:lnTo>
                    <a:pt x="55626" y="99060"/>
                  </a:lnTo>
                  <a:lnTo>
                    <a:pt x="62485" y="99822"/>
                  </a:lnTo>
                  <a:lnTo>
                    <a:pt x="68580" y="99060"/>
                  </a:lnTo>
                  <a:lnTo>
                    <a:pt x="75438" y="98298"/>
                  </a:lnTo>
                  <a:lnTo>
                    <a:pt x="81535" y="96012"/>
                  </a:lnTo>
                  <a:lnTo>
                    <a:pt x="86106" y="92202"/>
                  </a:lnTo>
                  <a:lnTo>
                    <a:pt x="90678" y="89154"/>
                  </a:lnTo>
                  <a:lnTo>
                    <a:pt x="95250" y="84582"/>
                  </a:lnTo>
                  <a:lnTo>
                    <a:pt x="99061" y="79248"/>
                  </a:lnTo>
                  <a:lnTo>
                    <a:pt x="102109" y="74676"/>
                  </a:lnTo>
                  <a:lnTo>
                    <a:pt x="104394" y="68580"/>
                  </a:lnTo>
                  <a:lnTo>
                    <a:pt x="105918" y="63247"/>
                  </a:lnTo>
                  <a:lnTo>
                    <a:pt x="106680" y="56388"/>
                  </a:lnTo>
                  <a:lnTo>
                    <a:pt x="105918" y="50292"/>
                  </a:lnTo>
                  <a:lnTo>
                    <a:pt x="105156" y="43435"/>
                  </a:lnTo>
                  <a:lnTo>
                    <a:pt x="105918" y="43435"/>
                  </a:lnTo>
                  <a:lnTo>
                    <a:pt x="108204" y="51816"/>
                  </a:lnTo>
                  <a:lnTo>
                    <a:pt x="108204" y="59436"/>
                  </a:lnTo>
                  <a:lnTo>
                    <a:pt x="105156" y="73152"/>
                  </a:lnTo>
                  <a:lnTo>
                    <a:pt x="102109" y="79248"/>
                  </a:lnTo>
                  <a:lnTo>
                    <a:pt x="98299" y="85344"/>
                  </a:lnTo>
                  <a:lnTo>
                    <a:pt x="94488" y="89916"/>
                  </a:lnTo>
                  <a:lnTo>
                    <a:pt x="89154" y="95250"/>
                  </a:lnTo>
                  <a:lnTo>
                    <a:pt x="83059" y="98298"/>
                  </a:lnTo>
                  <a:lnTo>
                    <a:pt x="76200" y="100585"/>
                  </a:lnTo>
                  <a:lnTo>
                    <a:pt x="70104" y="102870"/>
                  </a:lnTo>
                  <a:lnTo>
                    <a:pt x="63247" y="103632"/>
                  </a:lnTo>
                  <a:lnTo>
                    <a:pt x="48006" y="102109"/>
                  </a:lnTo>
                  <a:lnTo>
                    <a:pt x="39625" y="98298"/>
                  </a:lnTo>
                  <a:lnTo>
                    <a:pt x="32004" y="93726"/>
                  </a:lnTo>
                  <a:lnTo>
                    <a:pt x="25147" y="88392"/>
                  </a:lnTo>
                  <a:lnTo>
                    <a:pt x="18288" y="82297"/>
                  </a:lnTo>
                  <a:lnTo>
                    <a:pt x="7620" y="68580"/>
                  </a:lnTo>
                  <a:lnTo>
                    <a:pt x="3811" y="60960"/>
                  </a:lnTo>
                  <a:lnTo>
                    <a:pt x="1525" y="53340"/>
                  </a:lnTo>
                  <a:lnTo>
                    <a:pt x="0" y="45720"/>
                  </a:lnTo>
                  <a:lnTo>
                    <a:pt x="3049" y="30480"/>
                  </a:lnTo>
                  <a:lnTo>
                    <a:pt x="6097" y="23622"/>
                  </a:lnTo>
                  <a:lnTo>
                    <a:pt x="9906" y="16764"/>
                  </a:lnTo>
                  <a:lnTo>
                    <a:pt x="14478" y="10668"/>
                  </a:lnTo>
                  <a:lnTo>
                    <a:pt x="20575" y="6096"/>
                  </a:lnTo>
                  <a:lnTo>
                    <a:pt x="26670" y="3048"/>
                  </a:lnTo>
                  <a:lnTo>
                    <a:pt x="34290" y="1524"/>
                  </a:lnTo>
                  <a:lnTo>
                    <a:pt x="434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2" name="Shape 192876"/>
            <p:cNvSpPr/>
            <p:nvPr/>
          </p:nvSpPr>
          <p:spPr>
            <a:xfrm>
              <a:off x="120397" y="0"/>
              <a:ext cx="102108" cy="201168"/>
            </a:xfrm>
            <a:custGeom>
              <a:avLst/>
              <a:gdLst/>
              <a:ahLst/>
              <a:cxnLst/>
              <a:rect l="0" t="0" r="0" b="0"/>
              <a:pathLst>
                <a:path w="102108" h="201168">
                  <a:moveTo>
                    <a:pt x="0" y="0"/>
                  </a:moveTo>
                  <a:lnTo>
                    <a:pt x="762" y="0"/>
                  </a:lnTo>
                  <a:lnTo>
                    <a:pt x="14478" y="7620"/>
                  </a:lnTo>
                  <a:lnTo>
                    <a:pt x="27432" y="15240"/>
                  </a:lnTo>
                  <a:lnTo>
                    <a:pt x="39624" y="25147"/>
                  </a:lnTo>
                  <a:lnTo>
                    <a:pt x="51053" y="34290"/>
                  </a:lnTo>
                  <a:lnTo>
                    <a:pt x="61722" y="46482"/>
                  </a:lnTo>
                  <a:lnTo>
                    <a:pt x="72390" y="57913"/>
                  </a:lnTo>
                  <a:lnTo>
                    <a:pt x="80772" y="70104"/>
                  </a:lnTo>
                  <a:lnTo>
                    <a:pt x="87630" y="83820"/>
                  </a:lnTo>
                  <a:lnTo>
                    <a:pt x="98298" y="111252"/>
                  </a:lnTo>
                  <a:lnTo>
                    <a:pt x="100584" y="124206"/>
                  </a:lnTo>
                  <a:lnTo>
                    <a:pt x="102108" y="138685"/>
                  </a:lnTo>
                  <a:lnTo>
                    <a:pt x="102108" y="154687"/>
                  </a:lnTo>
                  <a:lnTo>
                    <a:pt x="99060" y="169926"/>
                  </a:lnTo>
                  <a:lnTo>
                    <a:pt x="91440" y="199644"/>
                  </a:lnTo>
                  <a:lnTo>
                    <a:pt x="91440" y="201168"/>
                  </a:lnTo>
                  <a:lnTo>
                    <a:pt x="88392" y="201168"/>
                  </a:lnTo>
                  <a:lnTo>
                    <a:pt x="88392" y="199644"/>
                  </a:lnTo>
                  <a:lnTo>
                    <a:pt x="87630" y="194311"/>
                  </a:lnTo>
                  <a:lnTo>
                    <a:pt x="88392" y="188976"/>
                  </a:lnTo>
                  <a:lnTo>
                    <a:pt x="95250" y="154687"/>
                  </a:lnTo>
                  <a:lnTo>
                    <a:pt x="96012" y="145542"/>
                  </a:lnTo>
                  <a:lnTo>
                    <a:pt x="96774" y="137161"/>
                  </a:lnTo>
                  <a:lnTo>
                    <a:pt x="96012" y="128016"/>
                  </a:lnTo>
                  <a:lnTo>
                    <a:pt x="95250" y="119635"/>
                  </a:lnTo>
                  <a:lnTo>
                    <a:pt x="92964" y="111252"/>
                  </a:lnTo>
                  <a:lnTo>
                    <a:pt x="90678" y="102109"/>
                  </a:lnTo>
                  <a:lnTo>
                    <a:pt x="83820" y="86868"/>
                  </a:lnTo>
                  <a:lnTo>
                    <a:pt x="76962" y="73152"/>
                  </a:lnTo>
                  <a:lnTo>
                    <a:pt x="68580" y="60961"/>
                  </a:lnTo>
                  <a:lnTo>
                    <a:pt x="58674" y="48006"/>
                  </a:lnTo>
                  <a:lnTo>
                    <a:pt x="48768" y="37338"/>
                  </a:lnTo>
                  <a:lnTo>
                    <a:pt x="37338" y="27432"/>
                  </a:lnTo>
                  <a:lnTo>
                    <a:pt x="25908" y="18288"/>
                  </a:lnTo>
                  <a:lnTo>
                    <a:pt x="12953" y="9144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3" name="Shape 192877"/>
            <p:cNvSpPr/>
            <p:nvPr/>
          </p:nvSpPr>
          <p:spPr>
            <a:xfrm>
              <a:off x="30480" y="187452"/>
              <a:ext cx="184404" cy="57912"/>
            </a:xfrm>
            <a:custGeom>
              <a:avLst/>
              <a:gdLst/>
              <a:ahLst/>
              <a:cxnLst/>
              <a:rect l="0" t="0" r="0" b="0"/>
              <a:pathLst>
                <a:path w="184404" h="57912">
                  <a:moveTo>
                    <a:pt x="120396" y="0"/>
                  </a:moveTo>
                  <a:lnTo>
                    <a:pt x="132588" y="0"/>
                  </a:lnTo>
                  <a:lnTo>
                    <a:pt x="144780" y="1524"/>
                  </a:lnTo>
                  <a:lnTo>
                    <a:pt x="157734" y="3810"/>
                  </a:lnTo>
                  <a:lnTo>
                    <a:pt x="169926" y="7620"/>
                  </a:lnTo>
                  <a:lnTo>
                    <a:pt x="182880" y="12192"/>
                  </a:lnTo>
                  <a:lnTo>
                    <a:pt x="184404" y="13716"/>
                  </a:lnTo>
                  <a:lnTo>
                    <a:pt x="184404" y="15240"/>
                  </a:lnTo>
                  <a:lnTo>
                    <a:pt x="182880" y="16002"/>
                  </a:lnTo>
                  <a:lnTo>
                    <a:pt x="181356" y="17526"/>
                  </a:lnTo>
                  <a:lnTo>
                    <a:pt x="155448" y="11430"/>
                  </a:lnTo>
                  <a:lnTo>
                    <a:pt x="142494" y="9906"/>
                  </a:lnTo>
                  <a:lnTo>
                    <a:pt x="129540" y="7620"/>
                  </a:lnTo>
                  <a:lnTo>
                    <a:pt x="116586" y="6858"/>
                  </a:lnTo>
                  <a:lnTo>
                    <a:pt x="102870" y="6858"/>
                  </a:lnTo>
                  <a:lnTo>
                    <a:pt x="89916" y="8382"/>
                  </a:lnTo>
                  <a:lnTo>
                    <a:pt x="76200" y="11430"/>
                  </a:lnTo>
                  <a:lnTo>
                    <a:pt x="66294" y="15240"/>
                  </a:lnTo>
                  <a:lnTo>
                    <a:pt x="55626" y="19050"/>
                  </a:lnTo>
                  <a:lnTo>
                    <a:pt x="45720" y="24385"/>
                  </a:lnTo>
                  <a:lnTo>
                    <a:pt x="36576" y="29718"/>
                  </a:lnTo>
                  <a:lnTo>
                    <a:pt x="26670" y="36576"/>
                  </a:lnTo>
                  <a:lnTo>
                    <a:pt x="18288" y="43435"/>
                  </a:lnTo>
                  <a:lnTo>
                    <a:pt x="1524" y="57912"/>
                  </a:lnTo>
                  <a:lnTo>
                    <a:pt x="0" y="57912"/>
                  </a:lnTo>
                  <a:lnTo>
                    <a:pt x="0" y="57150"/>
                  </a:lnTo>
                  <a:lnTo>
                    <a:pt x="9906" y="48006"/>
                  </a:lnTo>
                  <a:lnTo>
                    <a:pt x="19050" y="39624"/>
                  </a:lnTo>
                  <a:lnTo>
                    <a:pt x="29718" y="32004"/>
                  </a:lnTo>
                  <a:lnTo>
                    <a:pt x="51054" y="18288"/>
                  </a:lnTo>
                  <a:lnTo>
                    <a:pt x="62484" y="13716"/>
                  </a:lnTo>
                  <a:lnTo>
                    <a:pt x="73914" y="8382"/>
                  </a:lnTo>
                  <a:lnTo>
                    <a:pt x="85344" y="5335"/>
                  </a:lnTo>
                  <a:lnTo>
                    <a:pt x="96774" y="3048"/>
                  </a:lnTo>
                  <a:lnTo>
                    <a:pt x="108966" y="762"/>
                  </a:lnTo>
                  <a:lnTo>
                    <a:pt x="1203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4" name="Shape 192878"/>
            <p:cNvSpPr/>
            <p:nvPr/>
          </p:nvSpPr>
          <p:spPr>
            <a:xfrm>
              <a:off x="208026" y="145542"/>
              <a:ext cx="153924" cy="63246"/>
            </a:xfrm>
            <a:custGeom>
              <a:avLst/>
              <a:gdLst/>
              <a:ahLst/>
              <a:cxnLst/>
              <a:rect l="0" t="0" r="0" b="0"/>
              <a:pathLst>
                <a:path w="153924" h="63246">
                  <a:moveTo>
                    <a:pt x="153162" y="0"/>
                  </a:moveTo>
                  <a:lnTo>
                    <a:pt x="153924" y="0"/>
                  </a:lnTo>
                  <a:lnTo>
                    <a:pt x="153924" y="2286"/>
                  </a:lnTo>
                  <a:lnTo>
                    <a:pt x="153162" y="2286"/>
                  </a:lnTo>
                  <a:lnTo>
                    <a:pt x="130302" y="6096"/>
                  </a:lnTo>
                  <a:lnTo>
                    <a:pt x="107442" y="10668"/>
                  </a:lnTo>
                  <a:lnTo>
                    <a:pt x="84582" y="18288"/>
                  </a:lnTo>
                  <a:lnTo>
                    <a:pt x="73914" y="23622"/>
                  </a:lnTo>
                  <a:lnTo>
                    <a:pt x="62485" y="28194"/>
                  </a:lnTo>
                  <a:lnTo>
                    <a:pt x="28194" y="46482"/>
                  </a:lnTo>
                  <a:lnTo>
                    <a:pt x="20574" y="50292"/>
                  </a:lnTo>
                  <a:lnTo>
                    <a:pt x="14478" y="54102"/>
                  </a:lnTo>
                  <a:lnTo>
                    <a:pt x="7620" y="60198"/>
                  </a:lnTo>
                  <a:lnTo>
                    <a:pt x="4573" y="63246"/>
                  </a:lnTo>
                  <a:lnTo>
                    <a:pt x="1524" y="63246"/>
                  </a:lnTo>
                  <a:lnTo>
                    <a:pt x="0" y="62484"/>
                  </a:lnTo>
                  <a:lnTo>
                    <a:pt x="0" y="60960"/>
                  </a:lnTo>
                  <a:lnTo>
                    <a:pt x="762" y="60198"/>
                  </a:lnTo>
                  <a:lnTo>
                    <a:pt x="6858" y="53340"/>
                  </a:lnTo>
                  <a:lnTo>
                    <a:pt x="14478" y="46482"/>
                  </a:lnTo>
                  <a:lnTo>
                    <a:pt x="22099" y="41910"/>
                  </a:lnTo>
                  <a:lnTo>
                    <a:pt x="30480" y="37338"/>
                  </a:lnTo>
                  <a:lnTo>
                    <a:pt x="48768" y="28194"/>
                  </a:lnTo>
                  <a:lnTo>
                    <a:pt x="65532" y="20574"/>
                  </a:lnTo>
                  <a:lnTo>
                    <a:pt x="86868" y="12954"/>
                  </a:lnTo>
                  <a:lnTo>
                    <a:pt x="108204" y="6096"/>
                  </a:lnTo>
                  <a:lnTo>
                    <a:pt x="130302" y="2286"/>
                  </a:lnTo>
                  <a:lnTo>
                    <a:pt x="1531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5" name="Shape 192879"/>
            <p:cNvSpPr/>
            <p:nvPr/>
          </p:nvSpPr>
          <p:spPr>
            <a:xfrm>
              <a:off x="211837" y="205740"/>
              <a:ext cx="58674" cy="164592"/>
            </a:xfrm>
            <a:custGeom>
              <a:avLst/>
              <a:gdLst/>
              <a:ahLst/>
              <a:cxnLst/>
              <a:rect l="0" t="0" r="0" b="0"/>
              <a:pathLst>
                <a:path w="58674" h="164592">
                  <a:moveTo>
                    <a:pt x="0" y="0"/>
                  </a:moveTo>
                  <a:lnTo>
                    <a:pt x="762" y="0"/>
                  </a:lnTo>
                  <a:lnTo>
                    <a:pt x="9144" y="8382"/>
                  </a:lnTo>
                  <a:lnTo>
                    <a:pt x="16763" y="18288"/>
                  </a:lnTo>
                  <a:lnTo>
                    <a:pt x="23622" y="27432"/>
                  </a:lnTo>
                  <a:lnTo>
                    <a:pt x="30480" y="35814"/>
                  </a:lnTo>
                  <a:lnTo>
                    <a:pt x="35813" y="45720"/>
                  </a:lnTo>
                  <a:lnTo>
                    <a:pt x="41148" y="54864"/>
                  </a:lnTo>
                  <a:lnTo>
                    <a:pt x="44958" y="64770"/>
                  </a:lnTo>
                  <a:lnTo>
                    <a:pt x="52577" y="86106"/>
                  </a:lnTo>
                  <a:lnTo>
                    <a:pt x="54101" y="96012"/>
                  </a:lnTo>
                  <a:lnTo>
                    <a:pt x="57150" y="107442"/>
                  </a:lnTo>
                  <a:lnTo>
                    <a:pt x="57912" y="118110"/>
                  </a:lnTo>
                  <a:lnTo>
                    <a:pt x="58674" y="140209"/>
                  </a:lnTo>
                  <a:lnTo>
                    <a:pt x="57912" y="164592"/>
                  </a:lnTo>
                  <a:lnTo>
                    <a:pt x="57150" y="164592"/>
                  </a:lnTo>
                  <a:lnTo>
                    <a:pt x="56388" y="163830"/>
                  </a:lnTo>
                  <a:lnTo>
                    <a:pt x="57150" y="140970"/>
                  </a:lnTo>
                  <a:lnTo>
                    <a:pt x="54863" y="118872"/>
                  </a:lnTo>
                  <a:lnTo>
                    <a:pt x="51053" y="96774"/>
                  </a:lnTo>
                  <a:lnTo>
                    <a:pt x="45720" y="76200"/>
                  </a:lnTo>
                  <a:lnTo>
                    <a:pt x="41910" y="65532"/>
                  </a:lnTo>
                  <a:lnTo>
                    <a:pt x="38100" y="56388"/>
                  </a:lnTo>
                  <a:lnTo>
                    <a:pt x="33527" y="46482"/>
                  </a:lnTo>
                  <a:lnTo>
                    <a:pt x="27432" y="36576"/>
                  </a:lnTo>
                  <a:lnTo>
                    <a:pt x="22098" y="28194"/>
                  </a:lnTo>
                  <a:lnTo>
                    <a:pt x="15239" y="19050"/>
                  </a:lnTo>
                  <a:lnTo>
                    <a:pt x="0" y="22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6" name="Shape 192880"/>
            <p:cNvSpPr/>
            <p:nvPr/>
          </p:nvSpPr>
          <p:spPr>
            <a:xfrm>
              <a:off x="192029" y="181361"/>
              <a:ext cx="6092" cy="6853"/>
            </a:xfrm>
            <a:custGeom>
              <a:avLst/>
              <a:gdLst/>
              <a:ahLst/>
              <a:cxnLst/>
              <a:rect l="0" t="0" r="0" b="0"/>
              <a:pathLst>
                <a:path w="6092" h="6853">
                  <a:moveTo>
                    <a:pt x="0" y="0"/>
                  </a:moveTo>
                  <a:lnTo>
                    <a:pt x="6092" y="6091"/>
                  </a:lnTo>
                  <a:lnTo>
                    <a:pt x="6092" y="685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7" name="Shape 192881"/>
            <p:cNvSpPr/>
            <p:nvPr/>
          </p:nvSpPr>
          <p:spPr>
            <a:xfrm>
              <a:off x="192023" y="181355"/>
              <a:ext cx="5" cy="6"/>
            </a:xfrm>
            <a:custGeom>
              <a:avLst/>
              <a:gdLst/>
              <a:ahLst/>
              <a:cxnLst/>
              <a:rect l="0" t="0" r="0" b="0"/>
              <a:pathLst>
                <a:path w="5" h="6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8" name="Shape 192882"/>
            <p:cNvSpPr/>
            <p:nvPr/>
          </p:nvSpPr>
          <p:spPr>
            <a:xfrm>
              <a:off x="78487" y="19813"/>
              <a:ext cx="174498" cy="161542"/>
            </a:xfrm>
            <a:custGeom>
              <a:avLst/>
              <a:gdLst/>
              <a:ahLst/>
              <a:cxnLst/>
              <a:rect l="0" t="0" r="0" b="0"/>
              <a:pathLst>
                <a:path w="174498" h="161542">
                  <a:moveTo>
                    <a:pt x="140208" y="0"/>
                  </a:moveTo>
                  <a:lnTo>
                    <a:pt x="147827" y="0"/>
                  </a:lnTo>
                  <a:lnTo>
                    <a:pt x="152400" y="1524"/>
                  </a:lnTo>
                  <a:lnTo>
                    <a:pt x="156210" y="3048"/>
                  </a:lnTo>
                  <a:lnTo>
                    <a:pt x="160020" y="6096"/>
                  </a:lnTo>
                  <a:lnTo>
                    <a:pt x="163068" y="9144"/>
                  </a:lnTo>
                  <a:lnTo>
                    <a:pt x="167639" y="16763"/>
                  </a:lnTo>
                  <a:lnTo>
                    <a:pt x="171450" y="24384"/>
                  </a:lnTo>
                  <a:lnTo>
                    <a:pt x="174498" y="47244"/>
                  </a:lnTo>
                  <a:lnTo>
                    <a:pt x="174498" y="70865"/>
                  </a:lnTo>
                  <a:lnTo>
                    <a:pt x="171450" y="92963"/>
                  </a:lnTo>
                  <a:lnTo>
                    <a:pt x="167639" y="116585"/>
                  </a:lnTo>
                  <a:lnTo>
                    <a:pt x="166877" y="117348"/>
                  </a:lnTo>
                  <a:lnTo>
                    <a:pt x="164592" y="118110"/>
                  </a:lnTo>
                  <a:lnTo>
                    <a:pt x="163068" y="117348"/>
                  </a:lnTo>
                  <a:lnTo>
                    <a:pt x="161544" y="115061"/>
                  </a:lnTo>
                  <a:lnTo>
                    <a:pt x="164592" y="78485"/>
                  </a:lnTo>
                  <a:lnTo>
                    <a:pt x="165353" y="60198"/>
                  </a:lnTo>
                  <a:lnTo>
                    <a:pt x="163830" y="41910"/>
                  </a:lnTo>
                  <a:lnTo>
                    <a:pt x="163068" y="32003"/>
                  </a:lnTo>
                  <a:lnTo>
                    <a:pt x="160020" y="22098"/>
                  </a:lnTo>
                  <a:lnTo>
                    <a:pt x="157734" y="17525"/>
                  </a:lnTo>
                  <a:lnTo>
                    <a:pt x="155448" y="13715"/>
                  </a:lnTo>
                  <a:lnTo>
                    <a:pt x="151638" y="10668"/>
                  </a:lnTo>
                  <a:lnTo>
                    <a:pt x="146303" y="9144"/>
                  </a:lnTo>
                  <a:lnTo>
                    <a:pt x="138684" y="9144"/>
                  </a:lnTo>
                  <a:lnTo>
                    <a:pt x="133350" y="10668"/>
                  </a:lnTo>
                  <a:lnTo>
                    <a:pt x="127253" y="14477"/>
                  </a:lnTo>
                  <a:lnTo>
                    <a:pt x="121920" y="18287"/>
                  </a:lnTo>
                  <a:lnTo>
                    <a:pt x="111251" y="28194"/>
                  </a:lnTo>
                  <a:lnTo>
                    <a:pt x="104394" y="31242"/>
                  </a:lnTo>
                  <a:lnTo>
                    <a:pt x="99060" y="34289"/>
                  </a:lnTo>
                  <a:lnTo>
                    <a:pt x="91439" y="35051"/>
                  </a:lnTo>
                  <a:lnTo>
                    <a:pt x="84582" y="35813"/>
                  </a:lnTo>
                  <a:lnTo>
                    <a:pt x="70103" y="35051"/>
                  </a:lnTo>
                  <a:lnTo>
                    <a:pt x="56388" y="32765"/>
                  </a:lnTo>
                  <a:lnTo>
                    <a:pt x="41910" y="32003"/>
                  </a:lnTo>
                  <a:lnTo>
                    <a:pt x="35051" y="32765"/>
                  </a:lnTo>
                  <a:lnTo>
                    <a:pt x="27432" y="34289"/>
                  </a:lnTo>
                  <a:lnTo>
                    <a:pt x="20574" y="36575"/>
                  </a:lnTo>
                  <a:lnTo>
                    <a:pt x="14477" y="41148"/>
                  </a:lnTo>
                  <a:lnTo>
                    <a:pt x="9144" y="45720"/>
                  </a:lnTo>
                  <a:lnTo>
                    <a:pt x="5334" y="51815"/>
                  </a:lnTo>
                  <a:lnTo>
                    <a:pt x="4572" y="54101"/>
                  </a:lnTo>
                  <a:lnTo>
                    <a:pt x="3810" y="57911"/>
                  </a:lnTo>
                  <a:lnTo>
                    <a:pt x="3810" y="61722"/>
                  </a:lnTo>
                  <a:lnTo>
                    <a:pt x="4572" y="66294"/>
                  </a:lnTo>
                  <a:lnTo>
                    <a:pt x="7620" y="76961"/>
                  </a:lnTo>
                  <a:lnTo>
                    <a:pt x="12953" y="85344"/>
                  </a:lnTo>
                  <a:lnTo>
                    <a:pt x="19050" y="93725"/>
                  </a:lnTo>
                  <a:lnTo>
                    <a:pt x="27432" y="100584"/>
                  </a:lnTo>
                  <a:lnTo>
                    <a:pt x="38100" y="110489"/>
                  </a:lnTo>
                  <a:lnTo>
                    <a:pt x="50292" y="118110"/>
                  </a:lnTo>
                  <a:lnTo>
                    <a:pt x="75438" y="132587"/>
                  </a:lnTo>
                  <a:lnTo>
                    <a:pt x="86868" y="140208"/>
                  </a:lnTo>
                  <a:lnTo>
                    <a:pt x="99060" y="149351"/>
                  </a:lnTo>
                  <a:lnTo>
                    <a:pt x="109727" y="157734"/>
                  </a:lnTo>
                  <a:lnTo>
                    <a:pt x="113536" y="161542"/>
                  </a:lnTo>
                  <a:lnTo>
                    <a:pt x="105918" y="156210"/>
                  </a:lnTo>
                  <a:lnTo>
                    <a:pt x="89153" y="145542"/>
                  </a:lnTo>
                  <a:lnTo>
                    <a:pt x="54863" y="124968"/>
                  </a:lnTo>
                  <a:lnTo>
                    <a:pt x="38100" y="114300"/>
                  </a:lnTo>
                  <a:lnTo>
                    <a:pt x="30480" y="108203"/>
                  </a:lnTo>
                  <a:lnTo>
                    <a:pt x="22860" y="102870"/>
                  </a:lnTo>
                  <a:lnTo>
                    <a:pt x="16001" y="96011"/>
                  </a:lnTo>
                  <a:lnTo>
                    <a:pt x="5334" y="80772"/>
                  </a:lnTo>
                  <a:lnTo>
                    <a:pt x="1524" y="71627"/>
                  </a:lnTo>
                  <a:lnTo>
                    <a:pt x="762" y="64770"/>
                  </a:lnTo>
                  <a:lnTo>
                    <a:pt x="0" y="59435"/>
                  </a:lnTo>
                  <a:lnTo>
                    <a:pt x="762" y="53339"/>
                  </a:lnTo>
                  <a:lnTo>
                    <a:pt x="3810" y="48768"/>
                  </a:lnTo>
                  <a:lnTo>
                    <a:pt x="6858" y="43434"/>
                  </a:lnTo>
                  <a:lnTo>
                    <a:pt x="10668" y="38861"/>
                  </a:lnTo>
                  <a:lnTo>
                    <a:pt x="15239" y="35051"/>
                  </a:lnTo>
                  <a:lnTo>
                    <a:pt x="20574" y="31242"/>
                  </a:lnTo>
                  <a:lnTo>
                    <a:pt x="24384" y="28956"/>
                  </a:lnTo>
                  <a:lnTo>
                    <a:pt x="29718" y="28194"/>
                  </a:lnTo>
                  <a:lnTo>
                    <a:pt x="38100" y="27432"/>
                  </a:lnTo>
                  <a:lnTo>
                    <a:pt x="47244" y="27432"/>
                  </a:lnTo>
                  <a:lnTo>
                    <a:pt x="56388" y="28956"/>
                  </a:lnTo>
                  <a:lnTo>
                    <a:pt x="65532" y="30480"/>
                  </a:lnTo>
                  <a:lnTo>
                    <a:pt x="75438" y="31242"/>
                  </a:lnTo>
                  <a:lnTo>
                    <a:pt x="84582" y="31242"/>
                  </a:lnTo>
                  <a:lnTo>
                    <a:pt x="92963" y="30480"/>
                  </a:lnTo>
                  <a:lnTo>
                    <a:pt x="99822" y="27432"/>
                  </a:lnTo>
                  <a:lnTo>
                    <a:pt x="106680" y="22098"/>
                  </a:lnTo>
                  <a:lnTo>
                    <a:pt x="118872" y="11430"/>
                  </a:lnTo>
                  <a:lnTo>
                    <a:pt x="132588" y="2285"/>
                  </a:lnTo>
                  <a:lnTo>
                    <a:pt x="1402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9" name="Shape 192883"/>
            <p:cNvSpPr/>
            <p:nvPr/>
          </p:nvSpPr>
          <p:spPr>
            <a:xfrm>
              <a:off x="159259" y="198882"/>
              <a:ext cx="176022" cy="203454"/>
            </a:xfrm>
            <a:custGeom>
              <a:avLst/>
              <a:gdLst/>
              <a:ahLst/>
              <a:cxnLst/>
              <a:rect l="0" t="0" r="0" b="0"/>
              <a:pathLst>
                <a:path w="176022" h="203454">
                  <a:moveTo>
                    <a:pt x="48768" y="0"/>
                  </a:moveTo>
                  <a:lnTo>
                    <a:pt x="49530" y="762"/>
                  </a:lnTo>
                  <a:lnTo>
                    <a:pt x="32766" y="34290"/>
                  </a:lnTo>
                  <a:lnTo>
                    <a:pt x="19050" y="68580"/>
                  </a:lnTo>
                  <a:lnTo>
                    <a:pt x="12192" y="88392"/>
                  </a:lnTo>
                  <a:lnTo>
                    <a:pt x="7620" y="108204"/>
                  </a:lnTo>
                  <a:lnTo>
                    <a:pt x="3810" y="128778"/>
                  </a:lnTo>
                  <a:lnTo>
                    <a:pt x="3048" y="138684"/>
                  </a:lnTo>
                  <a:lnTo>
                    <a:pt x="3048" y="158496"/>
                  </a:lnTo>
                  <a:lnTo>
                    <a:pt x="6096" y="169164"/>
                  </a:lnTo>
                  <a:lnTo>
                    <a:pt x="9906" y="180594"/>
                  </a:lnTo>
                  <a:lnTo>
                    <a:pt x="12192" y="186690"/>
                  </a:lnTo>
                  <a:lnTo>
                    <a:pt x="15240" y="191262"/>
                  </a:lnTo>
                  <a:lnTo>
                    <a:pt x="19050" y="195834"/>
                  </a:lnTo>
                  <a:lnTo>
                    <a:pt x="22098" y="198120"/>
                  </a:lnTo>
                  <a:lnTo>
                    <a:pt x="26670" y="201168"/>
                  </a:lnTo>
                  <a:lnTo>
                    <a:pt x="30480" y="201930"/>
                  </a:lnTo>
                  <a:lnTo>
                    <a:pt x="35052" y="201930"/>
                  </a:lnTo>
                  <a:lnTo>
                    <a:pt x="40386" y="201168"/>
                  </a:lnTo>
                  <a:lnTo>
                    <a:pt x="45720" y="197358"/>
                  </a:lnTo>
                  <a:lnTo>
                    <a:pt x="51816" y="192786"/>
                  </a:lnTo>
                  <a:lnTo>
                    <a:pt x="56388" y="186690"/>
                  </a:lnTo>
                  <a:lnTo>
                    <a:pt x="60960" y="179832"/>
                  </a:lnTo>
                  <a:lnTo>
                    <a:pt x="64008" y="174498"/>
                  </a:lnTo>
                  <a:lnTo>
                    <a:pt x="67056" y="167640"/>
                  </a:lnTo>
                  <a:lnTo>
                    <a:pt x="71628" y="153162"/>
                  </a:lnTo>
                  <a:lnTo>
                    <a:pt x="74676" y="146304"/>
                  </a:lnTo>
                  <a:lnTo>
                    <a:pt x="78486" y="139446"/>
                  </a:lnTo>
                  <a:lnTo>
                    <a:pt x="82296" y="134874"/>
                  </a:lnTo>
                  <a:lnTo>
                    <a:pt x="87630" y="129540"/>
                  </a:lnTo>
                  <a:lnTo>
                    <a:pt x="90678" y="128778"/>
                  </a:lnTo>
                  <a:lnTo>
                    <a:pt x="94488" y="128016"/>
                  </a:lnTo>
                  <a:lnTo>
                    <a:pt x="97536" y="128016"/>
                  </a:lnTo>
                  <a:lnTo>
                    <a:pt x="101346" y="128778"/>
                  </a:lnTo>
                  <a:lnTo>
                    <a:pt x="107442" y="130302"/>
                  </a:lnTo>
                  <a:lnTo>
                    <a:pt x="113538" y="134874"/>
                  </a:lnTo>
                  <a:lnTo>
                    <a:pt x="124968" y="140208"/>
                  </a:lnTo>
                  <a:lnTo>
                    <a:pt x="130302" y="142494"/>
                  </a:lnTo>
                  <a:lnTo>
                    <a:pt x="137160" y="143256"/>
                  </a:lnTo>
                  <a:lnTo>
                    <a:pt x="144018" y="142494"/>
                  </a:lnTo>
                  <a:lnTo>
                    <a:pt x="151638" y="139446"/>
                  </a:lnTo>
                  <a:lnTo>
                    <a:pt x="156210" y="136398"/>
                  </a:lnTo>
                  <a:lnTo>
                    <a:pt x="160782" y="132588"/>
                  </a:lnTo>
                  <a:lnTo>
                    <a:pt x="163830" y="128778"/>
                  </a:lnTo>
                  <a:lnTo>
                    <a:pt x="166116" y="124968"/>
                  </a:lnTo>
                  <a:lnTo>
                    <a:pt x="166878" y="121158"/>
                  </a:lnTo>
                  <a:lnTo>
                    <a:pt x="166878" y="117348"/>
                  </a:lnTo>
                  <a:lnTo>
                    <a:pt x="166116" y="113538"/>
                  </a:lnTo>
                  <a:lnTo>
                    <a:pt x="164592" y="108204"/>
                  </a:lnTo>
                  <a:lnTo>
                    <a:pt x="160020" y="100584"/>
                  </a:lnTo>
                  <a:lnTo>
                    <a:pt x="154686" y="92202"/>
                  </a:lnTo>
                  <a:lnTo>
                    <a:pt x="141732" y="77724"/>
                  </a:lnTo>
                  <a:lnTo>
                    <a:pt x="128016" y="63246"/>
                  </a:lnTo>
                  <a:lnTo>
                    <a:pt x="113538" y="48768"/>
                  </a:lnTo>
                  <a:lnTo>
                    <a:pt x="84582" y="19050"/>
                  </a:lnTo>
                  <a:lnTo>
                    <a:pt x="83820" y="17526"/>
                  </a:lnTo>
                  <a:lnTo>
                    <a:pt x="84582" y="16764"/>
                  </a:lnTo>
                  <a:lnTo>
                    <a:pt x="86868" y="15240"/>
                  </a:lnTo>
                  <a:lnTo>
                    <a:pt x="87630" y="16764"/>
                  </a:lnTo>
                  <a:lnTo>
                    <a:pt x="105918" y="32004"/>
                  </a:lnTo>
                  <a:lnTo>
                    <a:pt x="124206" y="48768"/>
                  </a:lnTo>
                  <a:lnTo>
                    <a:pt x="141732" y="64770"/>
                  </a:lnTo>
                  <a:lnTo>
                    <a:pt x="159258" y="82296"/>
                  </a:lnTo>
                  <a:lnTo>
                    <a:pt x="167640" y="93726"/>
                  </a:lnTo>
                  <a:lnTo>
                    <a:pt x="171450" y="100584"/>
                  </a:lnTo>
                  <a:lnTo>
                    <a:pt x="174498" y="107442"/>
                  </a:lnTo>
                  <a:lnTo>
                    <a:pt x="176022" y="115062"/>
                  </a:lnTo>
                  <a:lnTo>
                    <a:pt x="176022" y="125730"/>
                  </a:lnTo>
                  <a:lnTo>
                    <a:pt x="175260" y="128778"/>
                  </a:lnTo>
                  <a:lnTo>
                    <a:pt x="173736" y="132588"/>
                  </a:lnTo>
                  <a:lnTo>
                    <a:pt x="170688" y="135636"/>
                  </a:lnTo>
                  <a:lnTo>
                    <a:pt x="166116" y="139446"/>
                  </a:lnTo>
                  <a:lnTo>
                    <a:pt x="160782" y="143256"/>
                  </a:lnTo>
                  <a:lnTo>
                    <a:pt x="154686" y="147066"/>
                  </a:lnTo>
                  <a:lnTo>
                    <a:pt x="148590" y="149352"/>
                  </a:lnTo>
                  <a:lnTo>
                    <a:pt x="141732" y="150876"/>
                  </a:lnTo>
                  <a:lnTo>
                    <a:pt x="135636" y="150876"/>
                  </a:lnTo>
                  <a:lnTo>
                    <a:pt x="128778" y="150114"/>
                  </a:lnTo>
                  <a:lnTo>
                    <a:pt x="121920" y="147066"/>
                  </a:lnTo>
                  <a:lnTo>
                    <a:pt x="113538" y="140208"/>
                  </a:lnTo>
                  <a:lnTo>
                    <a:pt x="108966" y="136398"/>
                  </a:lnTo>
                  <a:lnTo>
                    <a:pt x="102870" y="133350"/>
                  </a:lnTo>
                  <a:lnTo>
                    <a:pt x="97536" y="130302"/>
                  </a:lnTo>
                  <a:lnTo>
                    <a:pt x="92202" y="130302"/>
                  </a:lnTo>
                  <a:lnTo>
                    <a:pt x="89916" y="131826"/>
                  </a:lnTo>
                  <a:lnTo>
                    <a:pt x="86868" y="132588"/>
                  </a:lnTo>
                  <a:lnTo>
                    <a:pt x="84582" y="134874"/>
                  </a:lnTo>
                  <a:lnTo>
                    <a:pt x="82296" y="138684"/>
                  </a:lnTo>
                  <a:lnTo>
                    <a:pt x="78486" y="146304"/>
                  </a:lnTo>
                  <a:lnTo>
                    <a:pt x="74676" y="155448"/>
                  </a:lnTo>
                  <a:lnTo>
                    <a:pt x="71628" y="164592"/>
                  </a:lnTo>
                  <a:lnTo>
                    <a:pt x="67818" y="172974"/>
                  </a:lnTo>
                  <a:lnTo>
                    <a:pt x="64770" y="179832"/>
                  </a:lnTo>
                  <a:lnTo>
                    <a:pt x="60960" y="185928"/>
                  </a:lnTo>
                  <a:lnTo>
                    <a:pt x="57150" y="190500"/>
                  </a:lnTo>
                  <a:lnTo>
                    <a:pt x="52578" y="195834"/>
                  </a:lnTo>
                  <a:lnTo>
                    <a:pt x="46482" y="199644"/>
                  </a:lnTo>
                  <a:lnTo>
                    <a:pt x="41148" y="201930"/>
                  </a:lnTo>
                  <a:lnTo>
                    <a:pt x="34290" y="203454"/>
                  </a:lnTo>
                  <a:lnTo>
                    <a:pt x="27432" y="203454"/>
                  </a:lnTo>
                  <a:lnTo>
                    <a:pt x="22098" y="201168"/>
                  </a:lnTo>
                  <a:lnTo>
                    <a:pt x="17526" y="199644"/>
                  </a:lnTo>
                  <a:lnTo>
                    <a:pt x="13716" y="195834"/>
                  </a:lnTo>
                  <a:lnTo>
                    <a:pt x="9906" y="190500"/>
                  </a:lnTo>
                  <a:lnTo>
                    <a:pt x="6858" y="185166"/>
                  </a:lnTo>
                  <a:lnTo>
                    <a:pt x="4572" y="179832"/>
                  </a:lnTo>
                  <a:lnTo>
                    <a:pt x="0" y="158496"/>
                  </a:lnTo>
                  <a:lnTo>
                    <a:pt x="0" y="137160"/>
                  </a:lnTo>
                  <a:lnTo>
                    <a:pt x="762" y="126492"/>
                  </a:lnTo>
                  <a:lnTo>
                    <a:pt x="3048" y="115824"/>
                  </a:lnTo>
                  <a:lnTo>
                    <a:pt x="4572" y="105156"/>
                  </a:lnTo>
                  <a:lnTo>
                    <a:pt x="11430" y="85344"/>
                  </a:lnTo>
                  <a:lnTo>
                    <a:pt x="19050" y="64008"/>
                  </a:lnTo>
                  <a:lnTo>
                    <a:pt x="27432" y="41910"/>
                  </a:lnTo>
                  <a:lnTo>
                    <a:pt x="37338" y="20574"/>
                  </a:lnTo>
                  <a:lnTo>
                    <a:pt x="487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0" name="Shape 192884"/>
            <p:cNvSpPr/>
            <p:nvPr/>
          </p:nvSpPr>
          <p:spPr>
            <a:xfrm>
              <a:off x="201930" y="80773"/>
              <a:ext cx="185928" cy="162306"/>
            </a:xfrm>
            <a:custGeom>
              <a:avLst/>
              <a:gdLst/>
              <a:ahLst/>
              <a:cxnLst/>
              <a:rect l="0" t="0" r="0" b="0"/>
              <a:pathLst>
                <a:path w="185928" h="162306">
                  <a:moveTo>
                    <a:pt x="138684" y="0"/>
                  </a:moveTo>
                  <a:lnTo>
                    <a:pt x="144780" y="762"/>
                  </a:lnTo>
                  <a:lnTo>
                    <a:pt x="151638" y="3048"/>
                  </a:lnTo>
                  <a:lnTo>
                    <a:pt x="158496" y="6858"/>
                  </a:lnTo>
                  <a:lnTo>
                    <a:pt x="163068" y="10668"/>
                  </a:lnTo>
                  <a:lnTo>
                    <a:pt x="167640" y="17525"/>
                  </a:lnTo>
                  <a:lnTo>
                    <a:pt x="171450" y="25146"/>
                  </a:lnTo>
                  <a:lnTo>
                    <a:pt x="173736" y="32003"/>
                  </a:lnTo>
                  <a:lnTo>
                    <a:pt x="174498" y="39624"/>
                  </a:lnTo>
                  <a:lnTo>
                    <a:pt x="173736" y="47244"/>
                  </a:lnTo>
                  <a:lnTo>
                    <a:pt x="171450" y="55625"/>
                  </a:lnTo>
                  <a:lnTo>
                    <a:pt x="166878" y="61722"/>
                  </a:lnTo>
                  <a:lnTo>
                    <a:pt x="160020" y="71627"/>
                  </a:lnTo>
                  <a:lnTo>
                    <a:pt x="154686" y="80772"/>
                  </a:lnTo>
                  <a:lnTo>
                    <a:pt x="153924" y="84582"/>
                  </a:lnTo>
                  <a:lnTo>
                    <a:pt x="153924" y="85344"/>
                  </a:lnTo>
                  <a:lnTo>
                    <a:pt x="154686" y="86106"/>
                  </a:lnTo>
                  <a:lnTo>
                    <a:pt x="161544" y="89915"/>
                  </a:lnTo>
                  <a:lnTo>
                    <a:pt x="169164" y="95250"/>
                  </a:lnTo>
                  <a:lnTo>
                    <a:pt x="174498" y="102108"/>
                  </a:lnTo>
                  <a:lnTo>
                    <a:pt x="179070" y="108203"/>
                  </a:lnTo>
                  <a:lnTo>
                    <a:pt x="184404" y="116586"/>
                  </a:lnTo>
                  <a:lnTo>
                    <a:pt x="185928" y="124968"/>
                  </a:lnTo>
                  <a:lnTo>
                    <a:pt x="185928" y="137160"/>
                  </a:lnTo>
                  <a:lnTo>
                    <a:pt x="185166" y="142494"/>
                  </a:lnTo>
                  <a:lnTo>
                    <a:pt x="180594" y="150114"/>
                  </a:lnTo>
                  <a:lnTo>
                    <a:pt x="177546" y="153924"/>
                  </a:lnTo>
                  <a:lnTo>
                    <a:pt x="173736" y="156972"/>
                  </a:lnTo>
                  <a:lnTo>
                    <a:pt x="169926" y="158496"/>
                  </a:lnTo>
                  <a:lnTo>
                    <a:pt x="166116" y="160782"/>
                  </a:lnTo>
                  <a:lnTo>
                    <a:pt x="161544" y="161544"/>
                  </a:lnTo>
                  <a:lnTo>
                    <a:pt x="156210" y="162306"/>
                  </a:lnTo>
                  <a:lnTo>
                    <a:pt x="142494" y="161544"/>
                  </a:lnTo>
                  <a:lnTo>
                    <a:pt x="128778" y="160020"/>
                  </a:lnTo>
                  <a:lnTo>
                    <a:pt x="115824" y="156210"/>
                  </a:lnTo>
                  <a:lnTo>
                    <a:pt x="102108" y="150876"/>
                  </a:lnTo>
                  <a:lnTo>
                    <a:pt x="63246" y="137160"/>
                  </a:lnTo>
                  <a:lnTo>
                    <a:pt x="49530" y="134874"/>
                  </a:lnTo>
                  <a:lnTo>
                    <a:pt x="48768" y="133350"/>
                  </a:lnTo>
                  <a:lnTo>
                    <a:pt x="48006" y="132588"/>
                  </a:lnTo>
                  <a:lnTo>
                    <a:pt x="48006" y="131064"/>
                  </a:lnTo>
                  <a:lnTo>
                    <a:pt x="48768" y="128015"/>
                  </a:lnTo>
                  <a:lnTo>
                    <a:pt x="49530" y="128015"/>
                  </a:lnTo>
                  <a:lnTo>
                    <a:pt x="51054" y="127253"/>
                  </a:lnTo>
                  <a:lnTo>
                    <a:pt x="60960" y="128777"/>
                  </a:lnTo>
                  <a:lnTo>
                    <a:pt x="71628" y="131064"/>
                  </a:lnTo>
                  <a:lnTo>
                    <a:pt x="92964" y="138684"/>
                  </a:lnTo>
                  <a:lnTo>
                    <a:pt x="113538" y="145542"/>
                  </a:lnTo>
                  <a:lnTo>
                    <a:pt x="124206" y="149351"/>
                  </a:lnTo>
                  <a:lnTo>
                    <a:pt x="134874" y="152400"/>
                  </a:lnTo>
                  <a:lnTo>
                    <a:pt x="146304" y="153924"/>
                  </a:lnTo>
                  <a:lnTo>
                    <a:pt x="158496" y="153924"/>
                  </a:lnTo>
                  <a:lnTo>
                    <a:pt x="163830" y="153162"/>
                  </a:lnTo>
                  <a:lnTo>
                    <a:pt x="169926" y="150876"/>
                  </a:lnTo>
                  <a:lnTo>
                    <a:pt x="173736" y="147065"/>
                  </a:lnTo>
                  <a:lnTo>
                    <a:pt x="177546" y="142494"/>
                  </a:lnTo>
                  <a:lnTo>
                    <a:pt x="178308" y="136398"/>
                  </a:lnTo>
                  <a:lnTo>
                    <a:pt x="179070" y="131064"/>
                  </a:lnTo>
                  <a:lnTo>
                    <a:pt x="179070" y="125730"/>
                  </a:lnTo>
                  <a:lnTo>
                    <a:pt x="178308" y="120396"/>
                  </a:lnTo>
                  <a:lnTo>
                    <a:pt x="176784" y="115062"/>
                  </a:lnTo>
                  <a:lnTo>
                    <a:pt x="173736" y="110489"/>
                  </a:lnTo>
                  <a:lnTo>
                    <a:pt x="169926" y="105918"/>
                  </a:lnTo>
                  <a:lnTo>
                    <a:pt x="166116" y="102108"/>
                  </a:lnTo>
                  <a:lnTo>
                    <a:pt x="156210" y="93725"/>
                  </a:lnTo>
                  <a:lnTo>
                    <a:pt x="151638" y="91440"/>
                  </a:lnTo>
                  <a:lnTo>
                    <a:pt x="147828" y="86106"/>
                  </a:lnTo>
                  <a:lnTo>
                    <a:pt x="147066" y="85344"/>
                  </a:lnTo>
                  <a:lnTo>
                    <a:pt x="147066" y="83058"/>
                  </a:lnTo>
                  <a:lnTo>
                    <a:pt x="147828" y="79248"/>
                  </a:lnTo>
                  <a:lnTo>
                    <a:pt x="153924" y="71627"/>
                  </a:lnTo>
                  <a:lnTo>
                    <a:pt x="161544" y="63246"/>
                  </a:lnTo>
                  <a:lnTo>
                    <a:pt x="166116" y="57150"/>
                  </a:lnTo>
                  <a:lnTo>
                    <a:pt x="169164" y="50292"/>
                  </a:lnTo>
                  <a:lnTo>
                    <a:pt x="169926" y="42672"/>
                  </a:lnTo>
                  <a:lnTo>
                    <a:pt x="169926" y="35051"/>
                  </a:lnTo>
                  <a:lnTo>
                    <a:pt x="165354" y="19812"/>
                  </a:lnTo>
                  <a:lnTo>
                    <a:pt x="161544" y="13715"/>
                  </a:lnTo>
                  <a:lnTo>
                    <a:pt x="155448" y="9144"/>
                  </a:lnTo>
                  <a:lnTo>
                    <a:pt x="151638" y="6858"/>
                  </a:lnTo>
                  <a:lnTo>
                    <a:pt x="147828" y="6096"/>
                  </a:lnTo>
                  <a:lnTo>
                    <a:pt x="138684" y="3810"/>
                  </a:lnTo>
                  <a:lnTo>
                    <a:pt x="128778" y="5334"/>
                  </a:lnTo>
                  <a:lnTo>
                    <a:pt x="119634" y="7620"/>
                  </a:lnTo>
                  <a:lnTo>
                    <a:pt x="110490" y="10668"/>
                  </a:lnTo>
                  <a:lnTo>
                    <a:pt x="101346" y="16001"/>
                  </a:lnTo>
                  <a:lnTo>
                    <a:pt x="91440" y="21336"/>
                  </a:lnTo>
                  <a:lnTo>
                    <a:pt x="83820" y="27432"/>
                  </a:lnTo>
                  <a:lnTo>
                    <a:pt x="76200" y="34290"/>
                  </a:lnTo>
                  <a:lnTo>
                    <a:pt x="68580" y="41910"/>
                  </a:lnTo>
                  <a:lnTo>
                    <a:pt x="62484" y="49530"/>
                  </a:lnTo>
                  <a:lnTo>
                    <a:pt x="48768" y="66294"/>
                  </a:lnTo>
                  <a:lnTo>
                    <a:pt x="40386" y="79248"/>
                  </a:lnTo>
                  <a:lnTo>
                    <a:pt x="30480" y="92201"/>
                  </a:lnTo>
                  <a:lnTo>
                    <a:pt x="18288" y="106680"/>
                  </a:lnTo>
                  <a:lnTo>
                    <a:pt x="15240" y="111251"/>
                  </a:lnTo>
                  <a:lnTo>
                    <a:pt x="13716" y="115062"/>
                  </a:lnTo>
                  <a:lnTo>
                    <a:pt x="11430" y="118872"/>
                  </a:lnTo>
                  <a:lnTo>
                    <a:pt x="11430" y="124206"/>
                  </a:lnTo>
                  <a:lnTo>
                    <a:pt x="10668" y="127253"/>
                  </a:lnTo>
                  <a:lnTo>
                    <a:pt x="9144" y="128777"/>
                  </a:lnTo>
                  <a:lnTo>
                    <a:pt x="6858" y="128777"/>
                  </a:lnTo>
                  <a:lnTo>
                    <a:pt x="3810" y="128015"/>
                  </a:lnTo>
                  <a:lnTo>
                    <a:pt x="2286" y="127253"/>
                  </a:lnTo>
                  <a:lnTo>
                    <a:pt x="1524" y="124968"/>
                  </a:lnTo>
                  <a:lnTo>
                    <a:pt x="0" y="122682"/>
                  </a:lnTo>
                  <a:lnTo>
                    <a:pt x="2286" y="120396"/>
                  </a:lnTo>
                  <a:lnTo>
                    <a:pt x="15240" y="104394"/>
                  </a:lnTo>
                  <a:lnTo>
                    <a:pt x="28194" y="86106"/>
                  </a:lnTo>
                  <a:lnTo>
                    <a:pt x="41148" y="68580"/>
                  </a:lnTo>
                  <a:lnTo>
                    <a:pt x="53340" y="51053"/>
                  </a:lnTo>
                  <a:lnTo>
                    <a:pt x="67818" y="35051"/>
                  </a:lnTo>
                  <a:lnTo>
                    <a:pt x="75438" y="28194"/>
                  </a:lnTo>
                  <a:lnTo>
                    <a:pt x="83820" y="21336"/>
                  </a:lnTo>
                  <a:lnTo>
                    <a:pt x="92964" y="14477"/>
                  </a:lnTo>
                  <a:lnTo>
                    <a:pt x="102108" y="9906"/>
                  </a:lnTo>
                  <a:lnTo>
                    <a:pt x="121920" y="2286"/>
                  </a:lnTo>
                  <a:lnTo>
                    <a:pt x="131064" y="762"/>
                  </a:lnTo>
                  <a:lnTo>
                    <a:pt x="1386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9E7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1" name="Shape 192885"/>
            <p:cNvSpPr/>
            <p:nvPr/>
          </p:nvSpPr>
          <p:spPr>
            <a:xfrm>
              <a:off x="337566" y="137923"/>
              <a:ext cx="12573" cy="15163"/>
            </a:xfrm>
            <a:custGeom>
              <a:avLst/>
              <a:gdLst/>
              <a:ahLst/>
              <a:cxnLst/>
              <a:rect l="0" t="0" r="0" b="0"/>
              <a:pathLst>
                <a:path w="12573" h="15163">
                  <a:moveTo>
                    <a:pt x="762" y="0"/>
                  </a:moveTo>
                  <a:lnTo>
                    <a:pt x="8382" y="0"/>
                  </a:lnTo>
                  <a:lnTo>
                    <a:pt x="12573" y="524"/>
                  </a:lnTo>
                  <a:lnTo>
                    <a:pt x="12573" y="4741"/>
                  </a:lnTo>
                  <a:lnTo>
                    <a:pt x="12192" y="4572"/>
                  </a:lnTo>
                  <a:lnTo>
                    <a:pt x="8382" y="3810"/>
                  </a:lnTo>
                  <a:lnTo>
                    <a:pt x="4572" y="3810"/>
                  </a:lnTo>
                  <a:lnTo>
                    <a:pt x="8382" y="7620"/>
                  </a:lnTo>
                  <a:lnTo>
                    <a:pt x="12192" y="10668"/>
                  </a:lnTo>
                  <a:lnTo>
                    <a:pt x="12573" y="10668"/>
                  </a:lnTo>
                  <a:lnTo>
                    <a:pt x="12573" y="15163"/>
                  </a:lnTo>
                  <a:lnTo>
                    <a:pt x="9144" y="14477"/>
                  </a:lnTo>
                  <a:lnTo>
                    <a:pt x="5334" y="12953"/>
                  </a:lnTo>
                  <a:lnTo>
                    <a:pt x="3048" y="10668"/>
                  </a:lnTo>
                  <a:lnTo>
                    <a:pt x="762" y="6858"/>
                  </a:lnTo>
                  <a:lnTo>
                    <a:pt x="0" y="2286"/>
                  </a:lnTo>
                  <a:lnTo>
                    <a:pt x="7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2" name="Shape 192886"/>
            <p:cNvSpPr/>
            <p:nvPr/>
          </p:nvSpPr>
          <p:spPr>
            <a:xfrm>
              <a:off x="204978" y="73152"/>
              <a:ext cx="145161" cy="147828"/>
            </a:xfrm>
            <a:custGeom>
              <a:avLst/>
              <a:gdLst/>
              <a:ahLst/>
              <a:cxnLst/>
              <a:rect l="0" t="0" r="0" b="0"/>
              <a:pathLst>
                <a:path w="145161" h="147828">
                  <a:moveTo>
                    <a:pt x="99060" y="0"/>
                  </a:moveTo>
                  <a:lnTo>
                    <a:pt x="108966" y="0"/>
                  </a:lnTo>
                  <a:lnTo>
                    <a:pt x="118872" y="2286"/>
                  </a:lnTo>
                  <a:lnTo>
                    <a:pt x="130302" y="6096"/>
                  </a:lnTo>
                  <a:lnTo>
                    <a:pt x="140209" y="11430"/>
                  </a:lnTo>
                  <a:lnTo>
                    <a:pt x="145161" y="15557"/>
                  </a:lnTo>
                  <a:lnTo>
                    <a:pt x="145161" y="24765"/>
                  </a:lnTo>
                  <a:lnTo>
                    <a:pt x="140970" y="20574"/>
                  </a:lnTo>
                  <a:lnTo>
                    <a:pt x="132588" y="15240"/>
                  </a:lnTo>
                  <a:lnTo>
                    <a:pt x="124206" y="10668"/>
                  </a:lnTo>
                  <a:lnTo>
                    <a:pt x="114300" y="8382"/>
                  </a:lnTo>
                  <a:lnTo>
                    <a:pt x="105156" y="8382"/>
                  </a:lnTo>
                  <a:lnTo>
                    <a:pt x="98298" y="9906"/>
                  </a:lnTo>
                  <a:lnTo>
                    <a:pt x="91440" y="11430"/>
                  </a:lnTo>
                  <a:lnTo>
                    <a:pt x="86106" y="14478"/>
                  </a:lnTo>
                  <a:lnTo>
                    <a:pt x="80010" y="17526"/>
                  </a:lnTo>
                  <a:lnTo>
                    <a:pt x="75438" y="21336"/>
                  </a:lnTo>
                  <a:lnTo>
                    <a:pt x="69342" y="25908"/>
                  </a:lnTo>
                  <a:lnTo>
                    <a:pt x="60960" y="36576"/>
                  </a:lnTo>
                  <a:lnTo>
                    <a:pt x="54102" y="46482"/>
                  </a:lnTo>
                  <a:lnTo>
                    <a:pt x="48006" y="56388"/>
                  </a:lnTo>
                  <a:lnTo>
                    <a:pt x="36576" y="76200"/>
                  </a:lnTo>
                  <a:lnTo>
                    <a:pt x="25147" y="97536"/>
                  </a:lnTo>
                  <a:lnTo>
                    <a:pt x="13716" y="118110"/>
                  </a:lnTo>
                  <a:lnTo>
                    <a:pt x="28956" y="126492"/>
                  </a:lnTo>
                  <a:lnTo>
                    <a:pt x="44197" y="133350"/>
                  </a:lnTo>
                  <a:lnTo>
                    <a:pt x="60960" y="138685"/>
                  </a:lnTo>
                  <a:lnTo>
                    <a:pt x="78486" y="142494"/>
                  </a:lnTo>
                  <a:lnTo>
                    <a:pt x="96012" y="144018"/>
                  </a:lnTo>
                  <a:lnTo>
                    <a:pt x="113538" y="144780"/>
                  </a:lnTo>
                  <a:lnTo>
                    <a:pt x="130302" y="144018"/>
                  </a:lnTo>
                  <a:lnTo>
                    <a:pt x="145161" y="142667"/>
                  </a:lnTo>
                  <a:lnTo>
                    <a:pt x="145161" y="146495"/>
                  </a:lnTo>
                  <a:lnTo>
                    <a:pt x="126492" y="147828"/>
                  </a:lnTo>
                  <a:lnTo>
                    <a:pt x="105918" y="147066"/>
                  </a:lnTo>
                  <a:lnTo>
                    <a:pt x="86106" y="144780"/>
                  </a:lnTo>
                  <a:lnTo>
                    <a:pt x="67056" y="142494"/>
                  </a:lnTo>
                  <a:lnTo>
                    <a:pt x="48006" y="136398"/>
                  </a:lnTo>
                  <a:lnTo>
                    <a:pt x="38100" y="133350"/>
                  </a:lnTo>
                  <a:lnTo>
                    <a:pt x="29718" y="129540"/>
                  </a:lnTo>
                  <a:lnTo>
                    <a:pt x="21336" y="124968"/>
                  </a:lnTo>
                  <a:lnTo>
                    <a:pt x="12192" y="119635"/>
                  </a:lnTo>
                  <a:lnTo>
                    <a:pt x="12192" y="121159"/>
                  </a:lnTo>
                  <a:lnTo>
                    <a:pt x="10668" y="121920"/>
                  </a:lnTo>
                  <a:lnTo>
                    <a:pt x="8382" y="121920"/>
                  </a:lnTo>
                  <a:lnTo>
                    <a:pt x="7620" y="119635"/>
                  </a:lnTo>
                  <a:lnTo>
                    <a:pt x="7620" y="118872"/>
                  </a:lnTo>
                  <a:lnTo>
                    <a:pt x="8382" y="117348"/>
                  </a:lnTo>
                  <a:lnTo>
                    <a:pt x="0" y="110490"/>
                  </a:lnTo>
                  <a:lnTo>
                    <a:pt x="0" y="109728"/>
                  </a:lnTo>
                  <a:lnTo>
                    <a:pt x="762" y="109728"/>
                  </a:lnTo>
                  <a:lnTo>
                    <a:pt x="8382" y="115062"/>
                  </a:lnTo>
                  <a:lnTo>
                    <a:pt x="15240" y="99061"/>
                  </a:lnTo>
                  <a:lnTo>
                    <a:pt x="23622" y="79248"/>
                  </a:lnTo>
                  <a:lnTo>
                    <a:pt x="33528" y="60198"/>
                  </a:lnTo>
                  <a:lnTo>
                    <a:pt x="38862" y="50292"/>
                  </a:lnTo>
                  <a:lnTo>
                    <a:pt x="44958" y="40386"/>
                  </a:lnTo>
                  <a:lnTo>
                    <a:pt x="50292" y="32004"/>
                  </a:lnTo>
                  <a:lnTo>
                    <a:pt x="57150" y="24385"/>
                  </a:lnTo>
                  <a:lnTo>
                    <a:pt x="64770" y="16764"/>
                  </a:lnTo>
                  <a:lnTo>
                    <a:pt x="72390" y="10668"/>
                  </a:lnTo>
                  <a:lnTo>
                    <a:pt x="80772" y="6096"/>
                  </a:lnTo>
                  <a:lnTo>
                    <a:pt x="89916" y="2286"/>
                  </a:lnTo>
                  <a:lnTo>
                    <a:pt x="9906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3" name="Shape 192887"/>
            <p:cNvSpPr/>
            <p:nvPr/>
          </p:nvSpPr>
          <p:spPr>
            <a:xfrm>
              <a:off x="350139" y="88709"/>
              <a:ext cx="43815" cy="130938"/>
            </a:xfrm>
            <a:custGeom>
              <a:avLst/>
              <a:gdLst/>
              <a:ahLst/>
              <a:cxnLst/>
              <a:rect l="0" t="0" r="0" b="0"/>
              <a:pathLst>
                <a:path w="43815" h="130938">
                  <a:moveTo>
                    <a:pt x="0" y="0"/>
                  </a:moveTo>
                  <a:lnTo>
                    <a:pt x="4191" y="3493"/>
                  </a:lnTo>
                  <a:lnTo>
                    <a:pt x="11811" y="12637"/>
                  </a:lnTo>
                  <a:lnTo>
                    <a:pt x="18669" y="22543"/>
                  </a:lnTo>
                  <a:lnTo>
                    <a:pt x="20955" y="27877"/>
                  </a:lnTo>
                  <a:lnTo>
                    <a:pt x="22479" y="33211"/>
                  </a:lnTo>
                  <a:lnTo>
                    <a:pt x="23241" y="38545"/>
                  </a:lnTo>
                  <a:lnTo>
                    <a:pt x="23241" y="48451"/>
                  </a:lnTo>
                  <a:lnTo>
                    <a:pt x="22479" y="52261"/>
                  </a:lnTo>
                  <a:lnTo>
                    <a:pt x="20955" y="55309"/>
                  </a:lnTo>
                  <a:lnTo>
                    <a:pt x="17907" y="58357"/>
                  </a:lnTo>
                  <a:lnTo>
                    <a:pt x="26289" y="64453"/>
                  </a:lnTo>
                  <a:lnTo>
                    <a:pt x="33910" y="73597"/>
                  </a:lnTo>
                  <a:lnTo>
                    <a:pt x="40005" y="83503"/>
                  </a:lnTo>
                  <a:lnTo>
                    <a:pt x="41529" y="88075"/>
                  </a:lnTo>
                  <a:lnTo>
                    <a:pt x="42291" y="92647"/>
                  </a:lnTo>
                  <a:lnTo>
                    <a:pt x="43815" y="97981"/>
                  </a:lnTo>
                  <a:lnTo>
                    <a:pt x="43815" y="101791"/>
                  </a:lnTo>
                  <a:lnTo>
                    <a:pt x="40767" y="110935"/>
                  </a:lnTo>
                  <a:lnTo>
                    <a:pt x="37719" y="114745"/>
                  </a:lnTo>
                  <a:lnTo>
                    <a:pt x="33910" y="119317"/>
                  </a:lnTo>
                  <a:lnTo>
                    <a:pt x="28575" y="121603"/>
                  </a:lnTo>
                  <a:lnTo>
                    <a:pt x="22479" y="124651"/>
                  </a:lnTo>
                  <a:lnTo>
                    <a:pt x="13336" y="127699"/>
                  </a:lnTo>
                  <a:lnTo>
                    <a:pt x="2667" y="130747"/>
                  </a:lnTo>
                  <a:lnTo>
                    <a:pt x="0" y="130938"/>
                  </a:lnTo>
                  <a:lnTo>
                    <a:pt x="0" y="127110"/>
                  </a:lnTo>
                  <a:lnTo>
                    <a:pt x="1905" y="126937"/>
                  </a:lnTo>
                  <a:lnTo>
                    <a:pt x="11049" y="123889"/>
                  </a:lnTo>
                  <a:lnTo>
                    <a:pt x="19431" y="120079"/>
                  </a:lnTo>
                  <a:lnTo>
                    <a:pt x="27051" y="114745"/>
                  </a:lnTo>
                  <a:lnTo>
                    <a:pt x="33910" y="109411"/>
                  </a:lnTo>
                  <a:lnTo>
                    <a:pt x="36957" y="106363"/>
                  </a:lnTo>
                  <a:lnTo>
                    <a:pt x="37719" y="102553"/>
                  </a:lnTo>
                  <a:lnTo>
                    <a:pt x="40005" y="98743"/>
                  </a:lnTo>
                  <a:lnTo>
                    <a:pt x="40005" y="94933"/>
                  </a:lnTo>
                  <a:lnTo>
                    <a:pt x="38481" y="91123"/>
                  </a:lnTo>
                  <a:lnTo>
                    <a:pt x="36957" y="85789"/>
                  </a:lnTo>
                  <a:lnTo>
                    <a:pt x="34672" y="81217"/>
                  </a:lnTo>
                  <a:lnTo>
                    <a:pt x="30861" y="76645"/>
                  </a:lnTo>
                  <a:lnTo>
                    <a:pt x="22479" y="69025"/>
                  </a:lnTo>
                  <a:lnTo>
                    <a:pt x="14098" y="62167"/>
                  </a:lnTo>
                  <a:lnTo>
                    <a:pt x="9525" y="63691"/>
                  </a:lnTo>
                  <a:lnTo>
                    <a:pt x="4191" y="64453"/>
                  </a:lnTo>
                  <a:lnTo>
                    <a:pt x="381" y="64453"/>
                  </a:lnTo>
                  <a:lnTo>
                    <a:pt x="0" y="64377"/>
                  </a:lnTo>
                  <a:lnTo>
                    <a:pt x="0" y="59881"/>
                  </a:lnTo>
                  <a:lnTo>
                    <a:pt x="4191" y="59881"/>
                  </a:lnTo>
                  <a:lnTo>
                    <a:pt x="8001" y="58357"/>
                  </a:lnTo>
                  <a:lnTo>
                    <a:pt x="6477" y="56833"/>
                  </a:lnTo>
                  <a:lnTo>
                    <a:pt x="0" y="53954"/>
                  </a:lnTo>
                  <a:lnTo>
                    <a:pt x="0" y="49737"/>
                  </a:lnTo>
                  <a:lnTo>
                    <a:pt x="1905" y="49975"/>
                  </a:lnTo>
                  <a:lnTo>
                    <a:pt x="7239" y="52261"/>
                  </a:lnTo>
                  <a:lnTo>
                    <a:pt x="13336" y="55309"/>
                  </a:lnTo>
                  <a:lnTo>
                    <a:pt x="17907" y="48451"/>
                  </a:lnTo>
                  <a:lnTo>
                    <a:pt x="18669" y="42355"/>
                  </a:lnTo>
                  <a:lnTo>
                    <a:pt x="17907" y="35497"/>
                  </a:lnTo>
                  <a:lnTo>
                    <a:pt x="14098" y="27877"/>
                  </a:lnTo>
                  <a:lnTo>
                    <a:pt x="9525" y="19495"/>
                  </a:lnTo>
                  <a:lnTo>
                    <a:pt x="2667" y="11875"/>
                  </a:lnTo>
                  <a:lnTo>
                    <a:pt x="0" y="92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4" name="Shape 192888"/>
            <p:cNvSpPr/>
            <p:nvPr/>
          </p:nvSpPr>
          <p:spPr>
            <a:xfrm>
              <a:off x="83059" y="28956"/>
              <a:ext cx="125730" cy="161544"/>
            </a:xfrm>
            <a:custGeom>
              <a:avLst/>
              <a:gdLst/>
              <a:ahLst/>
              <a:cxnLst/>
              <a:rect l="0" t="0" r="0" b="0"/>
              <a:pathLst>
                <a:path w="125730" h="161544">
                  <a:moveTo>
                    <a:pt x="60198" y="0"/>
                  </a:moveTo>
                  <a:lnTo>
                    <a:pt x="70866" y="762"/>
                  </a:lnTo>
                  <a:lnTo>
                    <a:pt x="80010" y="3810"/>
                  </a:lnTo>
                  <a:lnTo>
                    <a:pt x="88392" y="7620"/>
                  </a:lnTo>
                  <a:lnTo>
                    <a:pt x="93726" y="9144"/>
                  </a:lnTo>
                  <a:lnTo>
                    <a:pt x="97536" y="12954"/>
                  </a:lnTo>
                  <a:lnTo>
                    <a:pt x="101346" y="17526"/>
                  </a:lnTo>
                  <a:lnTo>
                    <a:pt x="105156" y="21336"/>
                  </a:lnTo>
                  <a:lnTo>
                    <a:pt x="105918" y="25146"/>
                  </a:lnTo>
                  <a:lnTo>
                    <a:pt x="105918" y="26670"/>
                  </a:lnTo>
                  <a:lnTo>
                    <a:pt x="105156" y="27432"/>
                  </a:lnTo>
                  <a:lnTo>
                    <a:pt x="102870" y="28956"/>
                  </a:lnTo>
                  <a:lnTo>
                    <a:pt x="101346" y="29718"/>
                  </a:lnTo>
                  <a:lnTo>
                    <a:pt x="94488" y="30480"/>
                  </a:lnTo>
                  <a:lnTo>
                    <a:pt x="93726" y="29718"/>
                  </a:lnTo>
                  <a:lnTo>
                    <a:pt x="93726" y="28956"/>
                  </a:lnTo>
                  <a:lnTo>
                    <a:pt x="94488" y="28956"/>
                  </a:lnTo>
                  <a:lnTo>
                    <a:pt x="99060" y="26670"/>
                  </a:lnTo>
                  <a:lnTo>
                    <a:pt x="99822" y="25908"/>
                  </a:lnTo>
                  <a:lnTo>
                    <a:pt x="99822" y="25146"/>
                  </a:lnTo>
                  <a:lnTo>
                    <a:pt x="99060" y="22860"/>
                  </a:lnTo>
                  <a:lnTo>
                    <a:pt x="96012" y="19812"/>
                  </a:lnTo>
                  <a:lnTo>
                    <a:pt x="87630" y="16002"/>
                  </a:lnTo>
                  <a:lnTo>
                    <a:pt x="67056" y="11430"/>
                  </a:lnTo>
                  <a:lnTo>
                    <a:pt x="44196" y="11430"/>
                  </a:lnTo>
                  <a:lnTo>
                    <a:pt x="34290" y="12192"/>
                  </a:lnTo>
                  <a:lnTo>
                    <a:pt x="29718" y="12954"/>
                  </a:lnTo>
                  <a:lnTo>
                    <a:pt x="25146" y="15240"/>
                  </a:lnTo>
                  <a:lnTo>
                    <a:pt x="17526" y="19812"/>
                  </a:lnTo>
                  <a:lnTo>
                    <a:pt x="13716" y="25146"/>
                  </a:lnTo>
                  <a:lnTo>
                    <a:pt x="11430" y="28956"/>
                  </a:lnTo>
                  <a:lnTo>
                    <a:pt x="9906" y="33528"/>
                  </a:lnTo>
                  <a:lnTo>
                    <a:pt x="8382" y="39624"/>
                  </a:lnTo>
                  <a:lnTo>
                    <a:pt x="8382" y="44196"/>
                  </a:lnTo>
                  <a:lnTo>
                    <a:pt x="9906" y="48768"/>
                  </a:lnTo>
                  <a:lnTo>
                    <a:pt x="11430" y="54864"/>
                  </a:lnTo>
                  <a:lnTo>
                    <a:pt x="12192" y="59436"/>
                  </a:lnTo>
                  <a:lnTo>
                    <a:pt x="17526" y="68580"/>
                  </a:lnTo>
                  <a:lnTo>
                    <a:pt x="22098" y="76200"/>
                  </a:lnTo>
                  <a:lnTo>
                    <a:pt x="27432" y="84582"/>
                  </a:lnTo>
                  <a:lnTo>
                    <a:pt x="33528" y="91440"/>
                  </a:lnTo>
                  <a:lnTo>
                    <a:pt x="46482" y="105918"/>
                  </a:lnTo>
                  <a:lnTo>
                    <a:pt x="60960" y="118110"/>
                  </a:lnTo>
                  <a:lnTo>
                    <a:pt x="76962" y="129540"/>
                  </a:lnTo>
                  <a:lnTo>
                    <a:pt x="93726" y="140208"/>
                  </a:lnTo>
                  <a:lnTo>
                    <a:pt x="124968" y="160020"/>
                  </a:lnTo>
                  <a:lnTo>
                    <a:pt x="125730" y="161544"/>
                  </a:lnTo>
                  <a:lnTo>
                    <a:pt x="124968" y="161544"/>
                  </a:lnTo>
                  <a:lnTo>
                    <a:pt x="97536" y="145542"/>
                  </a:lnTo>
                  <a:lnTo>
                    <a:pt x="69342" y="129540"/>
                  </a:lnTo>
                  <a:lnTo>
                    <a:pt x="56388" y="120396"/>
                  </a:lnTo>
                  <a:lnTo>
                    <a:pt x="42672" y="111252"/>
                  </a:lnTo>
                  <a:lnTo>
                    <a:pt x="31242" y="99060"/>
                  </a:lnTo>
                  <a:lnTo>
                    <a:pt x="21336" y="87630"/>
                  </a:lnTo>
                  <a:lnTo>
                    <a:pt x="15240" y="80010"/>
                  </a:lnTo>
                  <a:lnTo>
                    <a:pt x="9906" y="70104"/>
                  </a:lnTo>
                  <a:lnTo>
                    <a:pt x="4572" y="60960"/>
                  </a:lnTo>
                  <a:lnTo>
                    <a:pt x="762" y="50292"/>
                  </a:lnTo>
                  <a:lnTo>
                    <a:pt x="0" y="40386"/>
                  </a:lnTo>
                  <a:lnTo>
                    <a:pt x="0" y="29718"/>
                  </a:lnTo>
                  <a:lnTo>
                    <a:pt x="2286" y="25146"/>
                  </a:lnTo>
                  <a:lnTo>
                    <a:pt x="3810" y="21336"/>
                  </a:lnTo>
                  <a:lnTo>
                    <a:pt x="6858" y="16002"/>
                  </a:lnTo>
                  <a:lnTo>
                    <a:pt x="11430" y="12192"/>
                  </a:lnTo>
                  <a:lnTo>
                    <a:pt x="19050" y="7620"/>
                  </a:lnTo>
                  <a:lnTo>
                    <a:pt x="28956" y="4572"/>
                  </a:lnTo>
                  <a:lnTo>
                    <a:pt x="38100" y="1524"/>
                  </a:lnTo>
                  <a:lnTo>
                    <a:pt x="49530" y="762"/>
                  </a:lnTo>
                  <a:lnTo>
                    <a:pt x="6019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5" name="Shape 192889"/>
            <p:cNvSpPr/>
            <p:nvPr/>
          </p:nvSpPr>
          <p:spPr>
            <a:xfrm>
              <a:off x="144780" y="4573"/>
              <a:ext cx="100584" cy="176784"/>
            </a:xfrm>
            <a:custGeom>
              <a:avLst/>
              <a:gdLst/>
              <a:ahLst/>
              <a:cxnLst/>
              <a:rect l="0" t="0" r="0" b="0"/>
              <a:pathLst>
                <a:path w="100584" h="176784">
                  <a:moveTo>
                    <a:pt x="49530" y="0"/>
                  </a:moveTo>
                  <a:lnTo>
                    <a:pt x="60198" y="0"/>
                  </a:lnTo>
                  <a:lnTo>
                    <a:pt x="70104" y="1524"/>
                  </a:lnTo>
                  <a:lnTo>
                    <a:pt x="73914" y="3048"/>
                  </a:lnTo>
                  <a:lnTo>
                    <a:pt x="78486" y="6096"/>
                  </a:lnTo>
                  <a:lnTo>
                    <a:pt x="82296" y="8382"/>
                  </a:lnTo>
                  <a:lnTo>
                    <a:pt x="86106" y="11430"/>
                  </a:lnTo>
                  <a:lnTo>
                    <a:pt x="96774" y="29718"/>
                  </a:lnTo>
                  <a:lnTo>
                    <a:pt x="98298" y="39624"/>
                  </a:lnTo>
                  <a:lnTo>
                    <a:pt x="100584" y="50292"/>
                  </a:lnTo>
                  <a:lnTo>
                    <a:pt x="100584" y="71627"/>
                  </a:lnTo>
                  <a:lnTo>
                    <a:pt x="98298" y="92964"/>
                  </a:lnTo>
                  <a:lnTo>
                    <a:pt x="94488" y="114300"/>
                  </a:lnTo>
                  <a:lnTo>
                    <a:pt x="89916" y="134112"/>
                  </a:lnTo>
                  <a:lnTo>
                    <a:pt x="78486" y="176022"/>
                  </a:lnTo>
                  <a:lnTo>
                    <a:pt x="78486" y="176784"/>
                  </a:lnTo>
                  <a:lnTo>
                    <a:pt x="77724" y="176784"/>
                  </a:lnTo>
                  <a:lnTo>
                    <a:pt x="76200" y="176022"/>
                  </a:lnTo>
                  <a:lnTo>
                    <a:pt x="76200" y="175260"/>
                  </a:lnTo>
                  <a:lnTo>
                    <a:pt x="85344" y="144018"/>
                  </a:lnTo>
                  <a:lnTo>
                    <a:pt x="89916" y="127253"/>
                  </a:lnTo>
                  <a:lnTo>
                    <a:pt x="93726" y="111251"/>
                  </a:lnTo>
                  <a:lnTo>
                    <a:pt x="96774" y="94488"/>
                  </a:lnTo>
                  <a:lnTo>
                    <a:pt x="98298" y="78486"/>
                  </a:lnTo>
                  <a:lnTo>
                    <a:pt x="98298" y="61722"/>
                  </a:lnTo>
                  <a:lnTo>
                    <a:pt x="97536" y="45720"/>
                  </a:lnTo>
                  <a:lnTo>
                    <a:pt x="95250" y="36575"/>
                  </a:lnTo>
                  <a:lnTo>
                    <a:pt x="92964" y="28194"/>
                  </a:lnTo>
                  <a:lnTo>
                    <a:pt x="89154" y="21336"/>
                  </a:lnTo>
                  <a:lnTo>
                    <a:pt x="83820" y="14477"/>
                  </a:lnTo>
                  <a:lnTo>
                    <a:pt x="78486" y="9906"/>
                  </a:lnTo>
                  <a:lnTo>
                    <a:pt x="71628" y="4572"/>
                  </a:lnTo>
                  <a:lnTo>
                    <a:pt x="63246" y="3048"/>
                  </a:lnTo>
                  <a:lnTo>
                    <a:pt x="53340" y="1524"/>
                  </a:lnTo>
                  <a:lnTo>
                    <a:pt x="43434" y="3810"/>
                  </a:lnTo>
                  <a:lnTo>
                    <a:pt x="32004" y="6858"/>
                  </a:lnTo>
                  <a:lnTo>
                    <a:pt x="22098" y="12192"/>
                  </a:lnTo>
                  <a:lnTo>
                    <a:pt x="12954" y="18288"/>
                  </a:lnTo>
                  <a:lnTo>
                    <a:pt x="7620" y="22860"/>
                  </a:lnTo>
                  <a:lnTo>
                    <a:pt x="5334" y="26670"/>
                  </a:lnTo>
                  <a:lnTo>
                    <a:pt x="3810" y="31242"/>
                  </a:lnTo>
                  <a:lnTo>
                    <a:pt x="3810" y="37338"/>
                  </a:lnTo>
                  <a:lnTo>
                    <a:pt x="6096" y="40386"/>
                  </a:lnTo>
                  <a:lnTo>
                    <a:pt x="11430" y="45720"/>
                  </a:lnTo>
                  <a:lnTo>
                    <a:pt x="18288" y="48006"/>
                  </a:lnTo>
                  <a:lnTo>
                    <a:pt x="24384" y="50292"/>
                  </a:lnTo>
                  <a:lnTo>
                    <a:pt x="29718" y="49530"/>
                  </a:lnTo>
                  <a:lnTo>
                    <a:pt x="30480" y="48006"/>
                  </a:lnTo>
                  <a:lnTo>
                    <a:pt x="32004" y="46482"/>
                  </a:lnTo>
                  <a:lnTo>
                    <a:pt x="32766" y="45720"/>
                  </a:lnTo>
                  <a:lnTo>
                    <a:pt x="33528" y="46482"/>
                  </a:lnTo>
                  <a:lnTo>
                    <a:pt x="35814" y="48006"/>
                  </a:lnTo>
                  <a:lnTo>
                    <a:pt x="35814" y="50292"/>
                  </a:lnTo>
                  <a:lnTo>
                    <a:pt x="32766" y="51815"/>
                  </a:lnTo>
                  <a:lnTo>
                    <a:pt x="28956" y="53340"/>
                  </a:lnTo>
                  <a:lnTo>
                    <a:pt x="20574" y="53340"/>
                  </a:lnTo>
                  <a:lnTo>
                    <a:pt x="16764" y="51815"/>
                  </a:lnTo>
                  <a:lnTo>
                    <a:pt x="12954" y="51053"/>
                  </a:lnTo>
                  <a:lnTo>
                    <a:pt x="9144" y="48006"/>
                  </a:lnTo>
                  <a:lnTo>
                    <a:pt x="5334" y="45720"/>
                  </a:lnTo>
                  <a:lnTo>
                    <a:pt x="3048" y="42672"/>
                  </a:lnTo>
                  <a:lnTo>
                    <a:pt x="1524" y="37338"/>
                  </a:lnTo>
                  <a:lnTo>
                    <a:pt x="0" y="33527"/>
                  </a:lnTo>
                  <a:lnTo>
                    <a:pt x="0" y="29718"/>
                  </a:lnTo>
                  <a:lnTo>
                    <a:pt x="2286" y="25908"/>
                  </a:lnTo>
                  <a:lnTo>
                    <a:pt x="3810" y="22860"/>
                  </a:lnTo>
                  <a:lnTo>
                    <a:pt x="6858" y="19050"/>
                  </a:lnTo>
                  <a:lnTo>
                    <a:pt x="13716" y="13715"/>
                  </a:lnTo>
                  <a:lnTo>
                    <a:pt x="22098" y="8382"/>
                  </a:lnTo>
                  <a:lnTo>
                    <a:pt x="30480" y="4572"/>
                  </a:lnTo>
                  <a:lnTo>
                    <a:pt x="40386" y="1524"/>
                  </a:lnTo>
                  <a:lnTo>
                    <a:pt x="4953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6" name="Shape 192890"/>
            <p:cNvSpPr/>
            <p:nvPr/>
          </p:nvSpPr>
          <p:spPr>
            <a:xfrm>
              <a:off x="44197" y="182880"/>
              <a:ext cx="168402" cy="125730"/>
            </a:xfrm>
            <a:custGeom>
              <a:avLst/>
              <a:gdLst/>
              <a:ahLst/>
              <a:cxnLst/>
              <a:rect l="0" t="0" r="0" b="0"/>
              <a:pathLst>
                <a:path w="168402" h="125730">
                  <a:moveTo>
                    <a:pt x="168402" y="0"/>
                  </a:moveTo>
                  <a:lnTo>
                    <a:pt x="168402" y="762"/>
                  </a:lnTo>
                  <a:lnTo>
                    <a:pt x="153924" y="9144"/>
                  </a:lnTo>
                  <a:lnTo>
                    <a:pt x="147828" y="14478"/>
                  </a:lnTo>
                  <a:lnTo>
                    <a:pt x="144018" y="16764"/>
                  </a:lnTo>
                  <a:lnTo>
                    <a:pt x="141732" y="19812"/>
                  </a:lnTo>
                  <a:lnTo>
                    <a:pt x="137160" y="27432"/>
                  </a:lnTo>
                  <a:lnTo>
                    <a:pt x="133350" y="35052"/>
                  </a:lnTo>
                  <a:lnTo>
                    <a:pt x="129540" y="44196"/>
                  </a:lnTo>
                  <a:lnTo>
                    <a:pt x="126492" y="52578"/>
                  </a:lnTo>
                  <a:lnTo>
                    <a:pt x="123444" y="64770"/>
                  </a:lnTo>
                  <a:lnTo>
                    <a:pt x="114300" y="87630"/>
                  </a:lnTo>
                  <a:lnTo>
                    <a:pt x="107442" y="97536"/>
                  </a:lnTo>
                  <a:lnTo>
                    <a:pt x="100584" y="105156"/>
                  </a:lnTo>
                  <a:lnTo>
                    <a:pt x="92964" y="112014"/>
                  </a:lnTo>
                  <a:lnTo>
                    <a:pt x="84582" y="117348"/>
                  </a:lnTo>
                  <a:lnTo>
                    <a:pt x="75438" y="121158"/>
                  </a:lnTo>
                  <a:lnTo>
                    <a:pt x="65532" y="124206"/>
                  </a:lnTo>
                  <a:lnTo>
                    <a:pt x="54864" y="125730"/>
                  </a:lnTo>
                  <a:lnTo>
                    <a:pt x="45720" y="124206"/>
                  </a:lnTo>
                  <a:lnTo>
                    <a:pt x="35814" y="121158"/>
                  </a:lnTo>
                  <a:lnTo>
                    <a:pt x="27432" y="116586"/>
                  </a:lnTo>
                  <a:lnTo>
                    <a:pt x="19050" y="111252"/>
                  </a:lnTo>
                  <a:lnTo>
                    <a:pt x="12192" y="102870"/>
                  </a:lnTo>
                  <a:lnTo>
                    <a:pt x="6858" y="95250"/>
                  </a:lnTo>
                  <a:lnTo>
                    <a:pt x="3048" y="85344"/>
                  </a:lnTo>
                  <a:lnTo>
                    <a:pt x="0" y="76200"/>
                  </a:lnTo>
                  <a:lnTo>
                    <a:pt x="0" y="66294"/>
                  </a:lnTo>
                  <a:lnTo>
                    <a:pt x="1524" y="55626"/>
                  </a:lnTo>
                  <a:lnTo>
                    <a:pt x="4572" y="48768"/>
                  </a:lnTo>
                  <a:lnTo>
                    <a:pt x="8382" y="44196"/>
                  </a:lnTo>
                  <a:lnTo>
                    <a:pt x="12953" y="39624"/>
                  </a:lnTo>
                  <a:lnTo>
                    <a:pt x="18288" y="37338"/>
                  </a:lnTo>
                  <a:lnTo>
                    <a:pt x="23622" y="37338"/>
                  </a:lnTo>
                  <a:lnTo>
                    <a:pt x="25908" y="38100"/>
                  </a:lnTo>
                  <a:lnTo>
                    <a:pt x="27432" y="39624"/>
                  </a:lnTo>
                  <a:lnTo>
                    <a:pt x="29718" y="41148"/>
                  </a:lnTo>
                  <a:lnTo>
                    <a:pt x="30480" y="44196"/>
                  </a:lnTo>
                  <a:lnTo>
                    <a:pt x="31242" y="48006"/>
                  </a:lnTo>
                  <a:lnTo>
                    <a:pt x="32003" y="52578"/>
                  </a:lnTo>
                  <a:lnTo>
                    <a:pt x="31242" y="54864"/>
                  </a:lnTo>
                  <a:lnTo>
                    <a:pt x="29718" y="55626"/>
                  </a:lnTo>
                  <a:lnTo>
                    <a:pt x="27432" y="54864"/>
                  </a:lnTo>
                  <a:lnTo>
                    <a:pt x="26670" y="54102"/>
                  </a:lnTo>
                  <a:lnTo>
                    <a:pt x="23622" y="48768"/>
                  </a:lnTo>
                  <a:lnTo>
                    <a:pt x="19812" y="45720"/>
                  </a:lnTo>
                  <a:lnTo>
                    <a:pt x="16764" y="45720"/>
                  </a:lnTo>
                  <a:lnTo>
                    <a:pt x="15240" y="48768"/>
                  </a:lnTo>
                  <a:lnTo>
                    <a:pt x="10668" y="54864"/>
                  </a:lnTo>
                  <a:lnTo>
                    <a:pt x="8382" y="61722"/>
                  </a:lnTo>
                  <a:lnTo>
                    <a:pt x="7620" y="70866"/>
                  </a:lnTo>
                  <a:lnTo>
                    <a:pt x="7620" y="76200"/>
                  </a:lnTo>
                  <a:lnTo>
                    <a:pt x="8382" y="80772"/>
                  </a:lnTo>
                  <a:lnTo>
                    <a:pt x="12192" y="89916"/>
                  </a:lnTo>
                  <a:lnTo>
                    <a:pt x="16764" y="98298"/>
                  </a:lnTo>
                  <a:lnTo>
                    <a:pt x="22860" y="105918"/>
                  </a:lnTo>
                  <a:lnTo>
                    <a:pt x="26670" y="109728"/>
                  </a:lnTo>
                  <a:lnTo>
                    <a:pt x="30480" y="112014"/>
                  </a:lnTo>
                  <a:lnTo>
                    <a:pt x="39624" y="115824"/>
                  </a:lnTo>
                  <a:lnTo>
                    <a:pt x="49530" y="118872"/>
                  </a:lnTo>
                  <a:lnTo>
                    <a:pt x="58674" y="118872"/>
                  </a:lnTo>
                  <a:lnTo>
                    <a:pt x="76962" y="115824"/>
                  </a:lnTo>
                  <a:lnTo>
                    <a:pt x="85344" y="111252"/>
                  </a:lnTo>
                  <a:lnTo>
                    <a:pt x="92964" y="105918"/>
                  </a:lnTo>
                  <a:lnTo>
                    <a:pt x="100584" y="98298"/>
                  </a:lnTo>
                  <a:lnTo>
                    <a:pt x="106680" y="91440"/>
                  </a:lnTo>
                  <a:lnTo>
                    <a:pt x="111252" y="83058"/>
                  </a:lnTo>
                  <a:lnTo>
                    <a:pt x="115062" y="75438"/>
                  </a:lnTo>
                  <a:lnTo>
                    <a:pt x="118872" y="66294"/>
                  </a:lnTo>
                  <a:lnTo>
                    <a:pt x="124968" y="50292"/>
                  </a:lnTo>
                  <a:lnTo>
                    <a:pt x="131064" y="32766"/>
                  </a:lnTo>
                  <a:lnTo>
                    <a:pt x="134112" y="26670"/>
                  </a:lnTo>
                  <a:lnTo>
                    <a:pt x="137922" y="22098"/>
                  </a:lnTo>
                  <a:lnTo>
                    <a:pt x="142494" y="16764"/>
                  </a:lnTo>
                  <a:lnTo>
                    <a:pt x="147828" y="12954"/>
                  </a:lnTo>
                  <a:lnTo>
                    <a:pt x="157734" y="6096"/>
                  </a:lnTo>
                  <a:lnTo>
                    <a:pt x="1684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7" name="Shape 192891"/>
            <p:cNvSpPr/>
            <p:nvPr/>
          </p:nvSpPr>
          <p:spPr>
            <a:xfrm>
              <a:off x="171450" y="176785"/>
              <a:ext cx="76200" cy="212598"/>
            </a:xfrm>
            <a:custGeom>
              <a:avLst/>
              <a:gdLst/>
              <a:ahLst/>
              <a:cxnLst/>
              <a:rect l="0" t="0" r="0" b="0"/>
              <a:pathLst>
                <a:path w="76200" h="212598">
                  <a:moveTo>
                    <a:pt x="10668" y="0"/>
                  </a:moveTo>
                  <a:lnTo>
                    <a:pt x="22861" y="3810"/>
                  </a:lnTo>
                  <a:lnTo>
                    <a:pt x="36576" y="8382"/>
                  </a:lnTo>
                  <a:lnTo>
                    <a:pt x="40116" y="10152"/>
                  </a:lnTo>
                  <a:lnTo>
                    <a:pt x="40387" y="6096"/>
                  </a:lnTo>
                  <a:lnTo>
                    <a:pt x="41911" y="6096"/>
                  </a:lnTo>
                  <a:lnTo>
                    <a:pt x="41480" y="10833"/>
                  </a:lnTo>
                  <a:lnTo>
                    <a:pt x="48768" y="14477"/>
                  </a:lnTo>
                  <a:lnTo>
                    <a:pt x="60961" y="22098"/>
                  </a:lnTo>
                  <a:lnTo>
                    <a:pt x="73914" y="29718"/>
                  </a:lnTo>
                  <a:lnTo>
                    <a:pt x="76200" y="31546"/>
                  </a:lnTo>
                  <a:lnTo>
                    <a:pt x="76200" y="41954"/>
                  </a:lnTo>
                  <a:lnTo>
                    <a:pt x="70104" y="36576"/>
                  </a:lnTo>
                  <a:lnTo>
                    <a:pt x="55626" y="25908"/>
                  </a:lnTo>
                  <a:lnTo>
                    <a:pt x="41149" y="16002"/>
                  </a:lnTo>
                  <a:lnTo>
                    <a:pt x="41016" y="15935"/>
                  </a:lnTo>
                  <a:lnTo>
                    <a:pt x="40387" y="22860"/>
                  </a:lnTo>
                  <a:lnTo>
                    <a:pt x="36576" y="39624"/>
                  </a:lnTo>
                  <a:lnTo>
                    <a:pt x="32004" y="54864"/>
                  </a:lnTo>
                  <a:lnTo>
                    <a:pt x="25147" y="70865"/>
                  </a:lnTo>
                  <a:lnTo>
                    <a:pt x="18288" y="86106"/>
                  </a:lnTo>
                  <a:lnTo>
                    <a:pt x="12954" y="101346"/>
                  </a:lnTo>
                  <a:lnTo>
                    <a:pt x="7620" y="117348"/>
                  </a:lnTo>
                  <a:lnTo>
                    <a:pt x="3811" y="133350"/>
                  </a:lnTo>
                  <a:lnTo>
                    <a:pt x="3049" y="143256"/>
                  </a:lnTo>
                  <a:lnTo>
                    <a:pt x="2287" y="153924"/>
                  </a:lnTo>
                  <a:lnTo>
                    <a:pt x="3049" y="163068"/>
                  </a:lnTo>
                  <a:lnTo>
                    <a:pt x="5335" y="172974"/>
                  </a:lnTo>
                  <a:lnTo>
                    <a:pt x="6858" y="180594"/>
                  </a:lnTo>
                  <a:lnTo>
                    <a:pt x="10668" y="189738"/>
                  </a:lnTo>
                  <a:lnTo>
                    <a:pt x="14478" y="197358"/>
                  </a:lnTo>
                  <a:lnTo>
                    <a:pt x="20575" y="202692"/>
                  </a:lnTo>
                  <a:lnTo>
                    <a:pt x="22861" y="205739"/>
                  </a:lnTo>
                  <a:lnTo>
                    <a:pt x="25908" y="208026"/>
                  </a:lnTo>
                  <a:lnTo>
                    <a:pt x="29718" y="208788"/>
                  </a:lnTo>
                  <a:lnTo>
                    <a:pt x="37338" y="208788"/>
                  </a:lnTo>
                  <a:lnTo>
                    <a:pt x="41149" y="207264"/>
                  </a:lnTo>
                  <a:lnTo>
                    <a:pt x="44958" y="204977"/>
                  </a:lnTo>
                  <a:lnTo>
                    <a:pt x="49530" y="201168"/>
                  </a:lnTo>
                  <a:lnTo>
                    <a:pt x="55626" y="195072"/>
                  </a:lnTo>
                  <a:lnTo>
                    <a:pt x="60199" y="188214"/>
                  </a:lnTo>
                  <a:lnTo>
                    <a:pt x="70104" y="173736"/>
                  </a:lnTo>
                  <a:lnTo>
                    <a:pt x="75438" y="163068"/>
                  </a:lnTo>
                  <a:lnTo>
                    <a:pt x="76200" y="162154"/>
                  </a:lnTo>
                  <a:lnTo>
                    <a:pt x="76200" y="171450"/>
                  </a:lnTo>
                  <a:lnTo>
                    <a:pt x="75438" y="172212"/>
                  </a:lnTo>
                  <a:lnTo>
                    <a:pt x="70866" y="180594"/>
                  </a:lnTo>
                  <a:lnTo>
                    <a:pt x="66294" y="189738"/>
                  </a:lnTo>
                  <a:lnTo>
                    <a:pt x="60961" y="195072"/>
                  </a:lnTo>
                  <a:lnTo>
                    <a:pt x="55626" y="201930"/>
                  </a:lnTo>
                  <a:lnTo>
                    <a:pt x="49530" y="207264"/>
                  </a:lnTo>
                  <a:lnTo>
                    <a:pt x="43435" y="211074"/>
                  </a:lnTo>
                  <a:lnTo>
                    <a:pt x="38100" y="211836"/>
                  </a:lnTo>
                  <a:lnTo>
                    <a:pt x="34290" y="212598"/>
                  </a:lnTo>
                  <a:lnTo>
                    <a:pt x="30480" y="212598"/>
                  </a:lnTo>
                  <a:lnTo>
                    <a:pt x="22861" y="211074"/>
                  </a:lnTo>
                  <a:lnTo>
                    <a:pt x="20575" y="208788"/>
                  </a:lnTo>
                  <a:lnTo>
                    <a:pt x="14478" y="204215"/>
                  </a:lnTo>
                  <a:lnTo>
                    <a:pt x="9906" y="197358"/>
                  </a:lnTo>
                  <a:lnTo>
                    <a:pt x="3811" y="182118"/>
                  </a:lnTo>
                  <a:lnTo>
                    <a:pt x="2287" y="173736"/>
                  </a:lnTo>
                  <a:lnTo>
                    <a:pt x="0" y="162306"/>
                  </a:lnTo>
                  <a:lnTo>
                    <a:pt x="0" y="151638"/>
                  </a:lnTo>
                  <a:lnTo>
                    <a:pt x="3049" y="130302"/>
                  </a:lnTo>
                  <a:lnTo>
                    <a:pt x="9144" y="108965"/>
                  </a:lnTo>
                  <a:lnTo>
                    <a:pt x="24385" y="69342"/>
                  </a:lnTo>
                  <a:lnTo>
                    <a:pt x="32004" y="48006"/>
                  </a:lnTo>
                  <a:lnTo>
                    <a:pt x="35814" y="38862"/>
                  </a:lnTo>
                  <a:lnTo>
                    <a:pt x="37338" y="28194"/>
                  </a:lnTo>
                  <a:lnTo>
                    <a:pt x="39625" y="17526"/>
                  </a:lnTo>
                  <a:lnTo>
                    <a:pt x="39772" y="15314"/>
                  </a:lnTo>
                  <a:lnTo>
                    <a:pt x="25908" y="8382"/>
                  </a:lnTo>
                  <a:lnTo>
                    <a:pt x="10668" y="1524"/>
                  </a:lnTo>
                  <a:lnTo>
                    <a:pt x="9906" y="762"/>
                  </a:lnTo>
                  <a:lnTo>
                    <a:pt x="10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8" name="Shape 192892"/>
            <p:cNvSpPr/>
            <p:nvPr/>
          </p:nvSpPr>
          <p:spPr>
            <a:xfrm>
              <a:off x="247650" y="208331"/>
              <a:ext cx="87630" cy="139904"/>
            </a:xfrm>
            <a:custGeom>
              <a:avLst/>
              <a:gdLst/>
              <a:ahLst/>
              <a:cxnLst/>
              <a:rect l="0" t="0" r="0" b="0"/>
              <a:pathLst>
                <a:path w="87630" h="139904">
                  <a:moveTo>
                    <a:pt x="0" y="0"/>
                  </a:moveTo>
                  <a:lnTo>
                    <a:pt x="9144" y="7316"/>
                  </a:lnTo>
                  <a:lnTo>
                    <a:pt x="29718" y="23318"/>
                  </a:lnTo>
                  <a:lnTo>
                    <a:pt x="41911" y="33986"/>
                  </a:lnTo>
                  <a:lnTo>
                    <a:pt x="53340" y="45416"/>
                  </a:lnTo>
                  <a:lnTo>
                    <a:pt x="64770" y="58369"/>
                  </a:lnTo>
                  <a:lnTo>
                    <a:pt x="74676" y="70562"/>
                  </a:lnTo>
                  <a:lnTo>
                    <a:pt x="82297" y="84278"/>
                  </a:lnTo>
                  <a:lnTo>
                    <a:pt x="85344" y="91136"/>
                  </a:lnTo>
                  <a:lnTo>
                    <a:pt x="86868" y="97993"/>
                  </a:lnTo>
                  <a:lnTo>
                    <a:pt x="87630" y="104852"/>
                  </a:lnTo>
                  <a:lnTo>
                    <a:pt x="87630" y="112471"/>
                  </a:lnTo>
                  <a:lnTo>
                    <a:pt x="86106" y="119330"/>
                  </a:lnTo>
                  <a:lnTo>
                    <a:pt x="82297" y="126188"/>
                  </a:lnTo>
                  <a:lnTo>
                    <a:pt x="79249" y="129997"/>
                  </a:lnTo>
                  <a:lnTo>
                    <a:pt x="76200" y="133045"/>
                  </a:lnTo>
                  <a:lnTo>
                    <a:pt x="72390" y="134569"/>
                  </a:lnTo>
                  <a:lnTo>
                    <a:pt x="68580" y="136856"/>
                  </a:lnTo>
                  <a:lnTo>
                    <a:pt x="60199" y="139904"/>
                  </a:lnTo>
                  <a:lnTo>
                    <a:pt x="41149" y="139904"/>
                  </a:lnTo>
                  <a:lnTo>
                    <a:pt x="32004" y="137618"/>
                  </a:lnTo>
                  <a:lnTo>
                    <a:pt x="22861" y="136093"/>
                  </a:lnTo>
                  <a:lnTo>
                    <a:pt x="15240" y="133045"/>
                  </a:lnTo>
                  <a:lnTo>
                    <a:pt x="10668" y="133045"/>
                  </a:lnTo>
                  <a:lnTo>
                    <a:pt x="6858" y="133807"/>
                  </a:lnTo>
                  <a:lnTo>
                    <a:pt x="3049" y="136856"/>
                  </a:lnTo>
                  <a:lnTo>
                    <a:pt x="0" y="139904"/>
                  </a:lnTo>
                  <a:lnTo>
                    <a:pt x="0" y="130608"/>
                  </a:lnTo>
                  <a:lnTo>
                    <a:pt x="6858" y="122378"/>
                  </a:lnTo>
                  <a:lnTo>
                    <a:pt x="10668" y="120854"/>
                  </a:lnTo>
                  <a:lnTo>
                    <a:pt x="13716" y="120854"/>
                  </a:lnTo>
                  <a:lnTo>
                    <a:pt x="22099" y="123902"/>
                  </a:lnTo>
                  <a:lnTo>
                    <a:pt x="32766" y="125426"/>
                  </a:lnTo>
                  <a:lnTo>
                    <a:pt x="43435" y="126188"/>
                  </a:lnTo>
                  <a:lnTo>
                    <a:pt x="53340" y="123902"/>
                  </a:lnTo>
                  <a:lnTo>
                    <a:pt x="58675" y="123140"/>
                  </a:lnTo>
                  <a:lnTo>
                    <a:pt x="63247" y="120854"/>
                  </a:lnTo>
                  <a:lnTo>
                    <a:pt x="67056" y="119330"/>
                  </a:lnTo>
                  <a:lnTo>
                    <a:pt x="70104" y="116281"/>
                  </a:lnTo>
                  <a:lnTo>
                    <a:pt x="71628" y="112471"/>
                  </a:lnTo>
                  <a:lnTo>
                    <a:pt x="73914" y="108662"/>
                  </a:lnTo>
                  <a:lnTo>
                    <a:pt x="73914" y="104090"/>
                  </a:lnTo>
                  <a:lnTo>
                    <a:pt x="72390" y="98756"/>
                  </a:lnTo>
                  <a:lnTo>
                    <a:pt x="67056" y="86564"/>
                  </a:lnTo>
                  <a:lnTo>
                    <a:pt x="60199" y="75133"/>
                  </a:lnTo>
                  <a:lnTo>
                    <a:pt x="52578" y="64466"/>
                  </a:lnTo>
                  <a:lnTo>
                    <a:pt x="44197" y="54559"/>
                  </a:lnTo>
                  <a:lnTo>
                    <a:pt x="20575" y="29414"/>
                  </a:lnTo>
                  <a:lnTo>
                    <a:pt x="6858" y="16459"/>
                  </a:lnTo>
                  <a:lnTo>
                    <a:pt x="0" y="104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9" name="Shape 192893"/>
            <p:cNvSpPr/>
            <p:nvPr/>
          </p:nvSpPr>
          <p:spPr>
            <a:xfrm>
              <a:off x="165354" y="31242"/>
              <a:ext cx="48006" cy="163068"/>
            </a:xfrm>
            <a:custGeom>
              <a:avLst/>
              <a:gdLst/>
              <a:ahLst/>
              <a:cxnLst/>
              <a:rect l="0" t="0" r="0" b="0"/>
              <a:pathLst>
                <a:path w="48006" h="163068">
                  <a:moveTo>
                    <a:pt x="0" y="0"/>
                  </a:moveTo>
                  <a:lnTo>
                    <a:pt x="762" y="0"/>
                  </a:lnTo>
                  <a:lnTo>
                    <a:pt x="3810" y="2286"/>
                  </a:lnTo>
                  <a:lnTo>
                    <a:pt x="5334" y="4572"/>
                  </a:lnTo>
                  <a:lnTo>
                    <a:pt x="9144" y="9906"/>
                  </a:lnTo>
                  <a:lnTo>
                    <a:pt x="15240" y="21336"/>
                  </a:lnTo>
                  <a:lnTo>
                    <a:pt x="24384" y="41910"/>
                  </a:lnTo>
                  <a:lnTo>
                    <a:pt x="32004" y="63246"/>
                  </a:lnTo>
                  <a:lnTo>
                    <a:pt x="35814" y="75438"/>
                  </a:lnTo>
                  <a:lnTo>
                    <a:pt x="38862" y="87630"/>
                  </a:lnTo>
                  <a:lnTo>
                    <a:pt x="42672" y="112776"/>
                  </a:lnTo>
                  <a:lnTo>
                    <a:pt x="45720" y="136398"/>
                  </a:lnTo>
                  <a:lnTo>
                    <a:pt x="48006" y="161544"/>
                  </a:lnTo>
                  <a:lnTo>
                    <a:pt x="47244" y="163068"/>
                  </a:lnTo>
                  <a:lnTo>
                    <a:pt x="47244" y="161544"/>
                  </a:lnTo>
                  <a:lnTo>
                    <a:pt x="41910" y="120396"/>
                  </a:lnTo>
                  <a:lnTo>
                    <a:pt x="38862" y="99060"/>
                  </a:lnTo>
                  <a:lnTo>
                    <a:pt x="34290" y="77724"/>
                  </a:lnTo>
                  <a:lnTo>
                    <a:pt x="27432" y="55626"/>
                  </a:lnTo>
                  <a:lnTo>
                    <a:pt x="23622" y="44958"/>
                  </a:lnTo>
                  <a:lnTo>
                    <a:pt x="19050" y="34290"/>
                  </a:lnTo>
                  <a:lnTo>
                    <a:pt x="11430" y="16764"/>
                  </a:lnTo>
                  <a:lnTo>
                    <a:pt x="6096" y="6858"/>
                  </a:lnTo>
                  <a:lnTo>
                    <a:pt x="3810" y="4572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30" name="Shape 192894"/>
            <p:cNvSpPr/>
            <p:nvPr/>
          </p:nvSpPr>
          <p:spPr>
            <a:xfrm>
              <a:off x="6097" y="215647"/>
              <a:ext cx="195834" cy="351282"/>
            </a:xfrm>
            <a:custGeom>
              <a:avLst/>
              <a:gdLst/>
              <a:ahLst/>
              <a:cxnLst/>
              <a:rect l="0" t="0" r="0" b="0"/>
              <a:pathLst>
                <a:path w="195834" h="351282">
                  <a:moveTo>
                    <a:pt x="195834" y="0"/>
                  </a:moveTo>
                  <a:lnTo>
                    <a:pt x="195834" y="762"/>
                  </a:lnTo>
                  <a:lnTo>
                    <a:pt x="190500" y="4572"/>
                  </a:lnTo>
                  <a:lnTo>
                    <a:pt x="184403" y="9144"/>
                  </a:lnTo>
                  <a:lnTo>
                    <a:pt x="179832" y="14477"/>
                  </a:lnTo>
                  <a:lnTo>
                    <a:pt x="176022" y="19812"/>
                  </a:lnTo>
                  <a:lnTo>
                    <a:pt x="169164" y="33527"/>
                  </a:lnTo>
                  <a:lnTo>
                    <a:pt x="163068" y="46482"/>
                  </a:lnTo>
                  <a:lnTo>
                    <a:pt x="153162" y="67818"/>
                  </a:lnTo>
                  <a:lnTo>
                    <a:pt x="148590" y="78486"/>
                  </a:lnTo>
                  <a:lnTo>
                    <a:pt x="144780" y="88392"/>
                  </a:lnTo>
                  <a:lnTo>
                    <a:pt x="140970" y="101346"/>
                  </a:lnTo>
                  <a:lnTo>
                    <a:pt x="137160" y="115062"/>
                  </a:lnTo>
                  <a:lnTo>
                    <a:pt x="132588" y="143256"/>
                  </a:lnTo>
                  <a:lnTo>
                    <a:pt x="128778" y="169926"/>
                  </a:lnTo>
                  <a:lnTo>
                    <a:pt x="122682" y="197358"/>
                  </a:lnTo>
                  <a:lnTo>
                    <a:pt x="115824" y="219456"/>
                  </a:lnTo>
                  <a:lnTo>
                    <a:pt x="107442" y="241553"/>
                  </a:lnTo>
                  <a:lnTo>
                    <a:pt x="102870" y="252222"/>
                  </a:lnTo>
                  <a:lnTo>
                    <a:pt x="98298" y="262127"/>
                  </a:lnTo>
                  <a:lnTo>
                    <a:pt x="92202" y="271272"/>
                  </a:lnTo>
                  <a:lnTo>
                    <a:pt x="85344" y="281177"/>
                  </a:lnTo>
                  <a:lnTo>
                    <a:pt x="76962" y="291084"/>
                  </a:lnTo>
                  <a:lnTo>
                    <a:pt x="68580" y="299465"/>
                  </a:lnTo>
                  <a:lnTo>
                    <a:pt x="60198" y="308610"/>
                  </a:lnTo>
                  <a:lnTo>
                    <a:pt x="50292" y="316230"/>
                  </a:lnTo>
                  <a:lnTo>
                    <a:pt x="31242" y="331470"/>
                  </a:lnTo>
                  <a:lnTo>
                    <a:pt x="22098" y="339090"/>
                  </a:lnTo>
                  <a:lnTo>
                    <a:pt x="12953" y="348234"/>
                  </a:lnTo>
                  <a:lnTo>
                    <a:pt x="10668" y="349758"/>
                  </a:lnTo>
                  <a:lnTo>
                    <a:pt x="6858" y="351282"/>
                  </a:lnTo>
                  <a:lnTo>
                    <a:pt x="3810" y="349758"/>
                  </a:lnTo>
                  <a:lnTo>
                    <a:pt x="1524" y="348234"/>
                  </a:lnTo>
                  <a:lnTo>
                    <a:pt x="0" y="345186"/>
                  </a:lnTo>
                  <a:lnTo>
                    <a:pt x="0" y="342138"/>
                  </a:lnTo>
                  <a:lnTo>
                    <a:pt x="762" y="339090"/>
                  </a:lnTo>
                  <a:lnTo>
                    <a:pt x="3048" y="336042"/>
                  </a:lnTo>
                  <a:lnTo>
                    <a:pt x="25908" y="320802"/>
                  </a:lnTo>
                  <a:lnTo>
                    <a:pt x="48768" y="303276"/>
                  </a:lnTo>
                  <a:lnTo>
                    <a:pt x="58674" y="294894"/>
                  </a:lnTo>
                  <a:lnTo>
                    <a:pt x="68580" y="284226"/>
                  </a:lnTo>
                  <a:lnTo>
                    <a:pt x="77724" y="274320"/>
                  </a:lnTo>
                  <a:lnTo>
                    <a:pt x="86868" y="262890"/>
                  </a:lnTo>
                  <a:lnTo>
                    <a:pt x="94488" y="251460"/>
                  </a:lnTo>
                  <a:lnTo>
                    <a:pt x="99822" y="238506"/>
                  </a:lnTo>
                  <a:lnTo>
                    <a:pt x="105918" y="226314"/>
                  </a:lnTo>
                  <a:lnTo>
                    <a:pt x="110490" y="213360"/>
                  </a:lnTo>
                  <a:lnTo>
                    <a:pt x="114300" y="199644"/>
                  </a:lnTo>
                  <a:lnTo>
                    <a:pt x="118110" y="187452"/>
                  </a:lnTo>
                  <a:lnTo>
                    <a:pt x="123444" y="160020"/>
                  </a:lnTo>
                  <a:lnTo>
                    <a:pt x="129540" y="132588"/>
                  </a:lnTo>
                  <a:lnTo>
                    <a:pt x="137160" y="105918"/>
                  </a:lnTo>
                  <a:lnTo>
                    <a:pt x="146303" y="80010"/>
                  </a:lnTo>
                  <a:lnTo>
                    <a:pt x="156972" y="54102"/>
                  </a:lnTo>
                  <a:lnTo>
                    <a:pt x="164592" y="38100"/>
                  </a:lnTo>
                  <a:lnTo>
                    <a:pt x="172212" y="22860"/>
                  </a:lnTo>
                  <a:lnTo>
                    <a:pt x="176784" y="16002"/>
                  </a:lnTo>
                  <a:lnTo>
                    <a:pt x="182880" y="9144"/>
                  </a:lnTo>
                  <a:lnTo>
                    <a:pt x="188214" y="4572"/>
                  </a:lnTo>
                  <a:lnTo>
                    <a:pt x="1958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31" name="Shape 192895"/>
            <p:cNvSpPr/>
            <p:nvPr/>
          </p:nvSpPr>
          <p:spPr>
            <a:xfrm>
              <a:off x="0" y="134113"/>
              <a:ext cx="218694" cy="115061"/>
            </a:xfrm>
            <a:custGeom>
              <a:avLst/>
              <a:gdLst/>
              <a:ahLst/>
              <a:cxnLst/>
              <a:rect l="0" t="0" r="0" b="0"/>
              <a:pathLst>
                <a:path w="218694" h="115061">
                  <a:moveTo>
                    <a:pt x="39625" y="0"/>
                  </a:moveTo>
                  <a:lnTo>
                    <a:pt x="53340" y="0"/>
                  </a:lnTo>
                  <a:lnTo>
                    <a:pt x="67056" y="761"/>
                  </a:lnTo>
                  <a:lnTo>
                    <a:pt x="79249" y="3048"/>
                  </a:lnTo>
                  <a:lnTo>
                    <a:pt x="100585" y="7620"/>
                  </a:lnTo>
                  <a:lnTo>
                    <a:pt x="121920" y="13715"/>
                  </a:lnTo>
                  <a:lnTo>
                    <a:pt x="143256" y="21335"/>
                  </a:lnTo>
                  <a:lnTo>
                    <a:pt x="163830" y="29718"/>
                  </a:lnTo>
                  <a:lnTo>
                    <a:pt x="184404" y="39624"/>
                  </a:lnTo>
                  <a:lnTo>
                    <a:pt x="195835" y="45720"/>
                  </a:lnTo>
                  <a:lnTo>
                    <a:pt x="201930" y="48768"/>
                  </a:lnTo>
                  <a:lnTo>
                    <a:pt x="208026" y="52577"/>
                  </a:lnTo>
                  <a:lnTo>
                    <a:pt x="212599" y="56387"/>
                  </a:lnTo>
                  <a:lnTo>
                    <a:pt x="216409" y="61722"/>
                  </a:lnTo>
                  <a:lnTo>
                    <a:pt x="218694" y="67818"/>
                  </a:lnTo>
                  <a:lnTo>
                    <a:pt x="218694" y="75437"/>
                  </a:lnTo>
                  <a:lnTo>
                    <a:pt x="217170" y="77724"/>
                  </a:lnTo>
                  <a:lnTo>
                    <a:pt x="213361" y="79248"/>
                  </a:lnTo>
                  <a:lnTo>
                    <a:pt x="209550" y="79248"/>
                  </a:lnTo>
                  <a:lnTo>
                    <a:pt x="208788" y="77724"/>
                  </a:lnTo>
                  <a:lnTo>
                    <a:pt x="205740" y="72389"/>
                  </a:lnTo>
                  <a:lnTo>
                    <a:pt x="203454" y="67818"/>
                  </a:lnTo>
                  <a:lnTo>
                    <a:pt x="195835" y="58674"/>
                  </a:lnTo>
                  <a:lnTo>
                    <a:pt x="185166" y="53339"/>
                  </a:lnTo>
                  <a:lnTo>
                    <a:pt x="174499" y="47244"/>
                  </a:lnTo>
                  <a:lnTo>
                    <a:pt x="144018" y="32003"/>
                  </a:lnTo>
                  <a:lnTo>
                    <a:pt x="128016" y="25146"/>
                  </a:lnTo>
                  <a:lnTo>
                    <a:pt x="112014" y="19050"/>
                  </a:lnTo>
                  <a:lnTo>
                    <a:pt x="94488" y="13715"/>
                  </a:lnTo>
                  <a:lnTo>
                    <a:pt x="77725" y="9906"/>
                  </a:lnTo>
                  <a:lnTo>
                    <a:pt x="59437" y="6858"/>
                  </a:lnTo>
                  <a:lnTo>
                    <a:pt x="49530" y="6096"/>
                  </a:lnTo>
                  <a:lnTo>
                    <a:pt x="40387" y="6096"/>
                  </a:lnTo>
                  <a:lnTo>
                    <a:pt x="30480" y="6858"/>
                  </a:lnTo>
                  <a:lnTo>
                    <a:pt x="22861" y="8382"/>
                  </a:lnTo>
                  <a:lnTo>
                    <a:pt x="17526" y="12953"/>
                  </a:lnTo>
                  <a:lnTo>
                    <a:pt x="12954" y="16763"/>
                  </a:lnTo>
                  <a:lnTo>
                    <a:pt x="9906" y="21335"/>
                  </a:lnTo>
                  <a:lnTo>
                    <a:pt x="7620" y="25908"/>
                  </a:lnTo>
                  <a:lnTo>
                    <a:pt x="6858" y="32003"/>
                  </a:lnTo>
                  <a:lnTo>
                    <a:pt x="6858" y="38100"/>
                  </a:lnTo>
                  <a:lnTo>
                    <a:pt x="7620" y="43434"/>
                  </a:lnTo>
                  <a:lnTo>
                    <a:pt x="9906" y="50292"/>
                  </a:lnTo>
                  <a:lnTo>
                    <a:pt x="14478" y="61722"/>
                  </a:lnTo>
                  <a:lnTo>
                    <a:pt x="21337" y="73913"/>
                  </a:lnTo>
                  <a:lnTo>
                    <a:pt x="25908" y="82296"/>
                  </a:lnTo>
                  <a:lnTo>
                    <a:pt x="33528" y="92963"/>
                  </a:lnTo>
                  <a:lnTo>
                    <a:pt x="43435" y="102870"/>
                  </a:lnTo>
                  <a:lnTo>
                    <a:pt x="48006" y="106680"/>
                  </a:lnTo>
                  <a:lnTo>
                    <a:pt x="51054" y="108965"/>
                  </a:lnTo>
                  <a:lnTo>
                    <a:pt x="54864" y="110489"/>
                  </a:lnTo>
                  <a:lnTo>
                    <a:pt x="57150" y="111251"/>
                  </a:lnTo>
                  <a:lnTo>
                    <a:pt x="60199" y="111251"/>
                  </a:lnTo>
                  <a:lnTo>
                    <a:pt x="62485" y="110489"/>
                  </a:lnTo>
                  <a:lnTo>
                    <a:pt x="64008" y="108203"/>
                  </a:lnTo>
                  <a:lnTo>
                    <a:pt x="66294" y="106680"/>
                  </a:lnTo>
                  <a:lnTo>
                    <a:pt x="66294" y="101346"/>
                  </a:lnTo>
                  <a:lnTo>
                    <a:pt x="64770" y="99822"/>
                  </a:lnTo>
                  <a:lnTo>
                    <a:pt x="60961" y="93725"/>
                  </a:lnTo>
                  <a:lnTo>
                    <a:pt x="57150" y="88392"/>
                  </a:lnTo>
                  <a:lnTo>
                    <a:pt x="52578" y="83058"/>
                  </a:lnTo>
                  <a:lnTo>
                    <a:pt x="47244" y="79248"/>
                  </a:lnTo>
                  <a:lnTo>
                    <a:pt x="45720" y="79248"/>
                  </a:lnTo>
                  <a:lnTo>
                    <a:pt x="45720" y="78486"/>
                  </a:lnTo>
                  <a:lnTo>
                    <a:pt x="54864" y="82296"/>
                  </a:lnTo>
                  <a:lnTo>
                    <a:pt x="62485" y="88392"/>
                  </a:lnTo>
                  <a:lnTo>
                    <a:pt x="64770" y="92201"/>
                  </a:lnTo>
                  <a:lnTo>
                    <a:pt x="67818" y="96011"/>
                  </a:lnTo>
                  <a:lnTo>
                    <a:pt x="70104" y="99822"/>
                  </a:lnTo>
                  <a:lnTo>
                    <a:pt x="70866" y="104394"/>
                  </a:lnTo>
                  <a:lnTo>
                    <a:pt x="70866" y="107442"/>
                  </a:lnTo>
                  <a:lnTo>
                    <a:pt x="70104" y="110489"/>
                  </a:lnTo>
                  <a:lnTo>
                    <a:pt x="67056" y="112013"/>
                  </a:lnTo>
                  <a:lnTo>
                    <a:pt x="64008" y="114299"/>
                  </a:lnTo>
                  <a:lnTo>
                    <a:pt x="60961" y="115061"/>
                  </a:lnTo>
                  <a:lnTo>
                    <a:pt x="54864" y="115061"/>
                  </a:lnTo>
                  <a:lnTo>
                    <a:pt x="51816" y="114299"/>
                  </a:lnTo>
                  <a:lnTo>
                    <a:pt x="44958" y="110489"/>
                  </a:lnTo>
                  <a:lnTo>
                    <a:pt x="39625" y="105156"/>
                  </a:lnTo>
                  <a:lnTo>
                    <a:pt x="33528" y="100584"/>
                  </a:lnTo>
                  <a:lnTo>
                    <a:pt x="28956" y="94487"/>
                  </a:lnTo>
                  <a:lnTo>
                    <a:pt x="20575" y="82296"/>
                  </a:lnTo>
                  <a:lnTo>
                    <a:pt x="13716" y="69342"/>
                  </a:lnTo>
                  <a:lnTo>
                    <a:pt x="6858" y="58674"/>
                  </a:lnTo>
                  <a:lnTo>
                    <a:pt x="3811" y="52577"/>
                  </a:lnTo>
                  <a:lnTo>
                    <a:pt x="2287" y="45720"/>
                  </a:lnTo>
                  <a:lnTo>
                    <a:pt x="0" y="38100"/>
                  </a:lnTo>
                  <a:lnTo>
                    <a:pt x="0" y="31242"/>
                  </a:lnTo>
                  <a:lnTo>
                    <a:pt x="2287" y="23622"/>
                  </a:lnTo>
                  <a:lnTo>
                    <a:pt x="3811" y="20574"/>
                  </a:lnTo>
                  <a:lnTo>
                    <a:pt x="6097" y="16763"/>
                  </a:lnTo>
                  <a:lnTo>
                    <a:pt x="10668" y="11430"/>
                  </a:lnTo>
                  <a:lnTo>
                    <a:pt x="15240" y="7620"/>
                  </a:lnTo>
                  <a:lnTo>
                    <a:pt x="21337" y="4572"/>
                  </a:lnTo>
                  <a:lnTo>
                    <a:pt x="26670" y="3048"/>
                  </a:lnTo>
                  <a:lnTo>
                    <a:pt x="33528" y="761"/>
                  </a:lnTo>
                  <a:lnTo>
                    <a:pt x="396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</p:grpSp>
      <p:sp>
        <p:nvSpPr>
          <p:cNvPr id="4" name="Tekstvak 3"/>
          <p:cNvSpPr txBox="1"/>
          <p:nvPr/>
        </p:nvSpPr>
        <p:spPr>
          <a:xfrm>
            <a:off x="263769" y="6435969"/>
            <a:ext cx="3681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rgbClr val="008000"/>
                </a:solidFill>
              </a:rPr>
              <a:t>© copyright Stichting Lessen in Geluk</a:t>
            </a:r>
            <a:br>
              <a:rPr lang="nl-NL">
                <a:solidFill>
                  <a:srgbClr val="008000"/>
                </a:solidFill>
              </a:rPr>
            </a:br>
            <a:endParaRPr lang="nl-NL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060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938" y="-208016"/>
            <a:ext cx="8282353" cy="7157349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9692" y="365126"/>
            <a:ext cx="1934308" cy="6246689"/>
          </a:xfrm>
        </p:spPr>
        <p:txBody>
          <a:bodyPr>
            <a:normAutofit/>
          </a:bodyPr>
          <a:lstStyle/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08898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6"/>
                </a:solidFill>
              </a:rPr>
              <a:t>Opdracht voor thuis</a:t>
            </a:r>
            <a:r>
              <a:rPr lang="nl-NL" dirty="0"/>
              <a:t>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4" name="Group 192869"/>
          <p:cNvGrpSpPr/>
          <p:nvPr/>
        </p:nvGrpSpPr>
        <p:grpSpPr>
          <a:xfrm>
            <a:off x="8028432" y="365125"/>
            <a:ext cx="880619" cy="1325563"/>
            <a:chOff x="0" y="0"/>
            <a:chExt cx="393954" cy="566929"/>
          </a:xfrm>
        </p:grpSpPr>
        <p:sp>
          <p:nvSpPr>
            <p:cNvPr id="5" name="Shape 192870"/>
            <p:cNvSpPr/>
            <p:nvPr/>
          </p:nvSpPr>
          <p:spPr>
            <a:xfrm>
              <a:off x="129540" y="95250"/>
              <a:ext cx="132588" cy="106680"/>
            </a:xfrm>
            <a:custGeom>
              <a:avLst/>
              <a:gdLst/>
              <a:ahLst/>
              <a:cxnLst/>
              <a:rect l="0" t="0" r="0" b="0"/>
              <a:pathLst>
                <a:path w="132588" h="106680">
                  <a:moveTo>
                    <a:pt x="56388" y="0"/>
                  </a:moveTo>
                  <a:lnTo>
                    <a:pt x="67818" y="0"/>
                  </a:lnTo>
                  <a:lnTo>
                    <a:pt x="78486" y="1524"/>
                  </a:lnTo>
                  <a:lnTo>
                    <a:pt x="87630" y="3048"/>
                  </a:lnTo>
                  <a:lnTo>
                    <a:pt x="97536" y="6097"/>
                  </a:lnTo>
                  <a:lnTo>
                    <a:pt x="106680" y="9906"/>
                  </a:lnTo>
                  <a:lnTo>
                    <a:pt x="115824" y="16002"/>
                  </a:lnTo>
                  <a:lnTo>
                    <a:pt x="124206" y="21337"/>
                  </a:lnTo>
                  <a:lnTo>
                    <a:pt x="132588" y="28956"/>
                  </a:lnTo>
                  <a:lnTo>
                    <a:pt x="132588" y="30480"/>
                  </a:lnTo>
                  <a:lnTo>
                    <a:pt x="131826" y="31242"/>
                  </a:lnTo>
                  <a:lnTo>
                    <a:pt x="131064" y="30480"/>
                  </a:lnTo>
                  <a:lnTo>
                    <a:pt x="112776" y="16764"/>
                  </a:lnTo>
                  <a:lnTo>
                    <a:pt x="102870" y="11430"/>
                  </a:lnTo>
                  <a:lnTo>
                    <a:pt x="93726" y="7620"/>
                  </a:lnTo>
                  <a:lnTo>
                    <a:pt x="72390" y="3048"/>
                  </a:lnTo>
                  <a:lnTo>
                    <a:pt x="60960" y="3048"/>
                  </a:lnTo>
                  <a:lnTo>
                    <a:pt x="49530" y="3811"/>
                  </a:lnTo>
                  <a:lnTo>
                    <a:pt x="41148" y="5335"/>
                  </a:lnTo>
                  <a:lnTo>
                    <a:pt x="32004" y="7620"/>
                  </a:lnTo>
                  <a:lnTo>
                    <a:pt x="22098" y="10668"/>
                  </a:lnTo>
                  <a:lnTo>
                    <a:pt x="13716" y="16002"/>
                  </a:lnTo>
                  <a:lnTo>
                    <a:pt x="10668" y="18288"/>
                  </a:lnTo>
                  <a:lnTo>
                    <a:pt x="6858" y="21337"/>
                  </a:lnTo>
                  <a:lnTo>
                    <a:pt x="5335" y="24385"/>
                  </a:lnTo>
                  <a:lnTo>
                    <a:pt x="3048" y="28194"/>
                  </a:lnTo>
                  <a:lnTo>
                    <a:pt x="3048" y="36576"/>
                  </a:lnTo>
                  <a:lnTo>
                    <a:pt x="3810" y="41911"/>
                  </a:lnTo>
                  <a:lnTo>
                    <a:pt x="6858" y="47244"/>
                  </a:lnTo>
                  <a:lnTo>
                    <a:pt x="11430" y="53340"/>
                  </a:lnTo>
                  <a:lnTo>
                    <a:pt x="17526" y="59437"/>
                  </a:lnTo>
                  <a:lnTo>
                    <a:pt x="24385" y="64770"/>
                  </a:lnTo>
                  <a:lnTo>
                    <a:pt x="30480" y="68580"/>
                  </a:lnTo>
                  <a:lnTo>
                    <a:pt x="44958" y="76963"/>
                  </a:lnTo>
                  <a:lnTo>
                    <a:pt x="60198" y="82297"/>
                  </a:lnTo>
                  <a:lnTo>
                    <a:pt x="83059" y="89916"/>
                  </a:lnTo>
                  <a:lnTo>
                    <a:pt x="95250" y="93726"/>
                  </a:lnTo>
                  <a:lnTo>
                    <a:pt x="108204" y="96012"/>
                  </a:lnTo>
                  <a:lnTo>
                    <a:pt x="110490" y="96774"/>
                  </a:lnTo>
                  <a:lnTo>
                    <a:pt x="112014" y="97537"/>
                  </a:lnTo>
                  <a:lnTo>
                    <a:pt x="112776" y="100585"/>
                  </a:lnTo>
                  <a:lnTo>
                    <a:pt x="112014" y="102870"/>
                  </a:lnTo>
                  <a:lnTo>
                    <a:pt x="108966" y="105918"/>
                  </a:lnTo>
                  <a:lnTo>
                    <a:pt x="106680" y="106680"/>
                  </a:lnTo>
                  <a:lnTo>
                    <a:pt x="104394" y="105918"/>
                  </a:lnTo>
                  <a:lnTo>
                    <a:pt x="98298" y="102109"/>
                  </a:lnTo>
                  <a:lnTo>
                    <a:pt x="91440" y="99061"/>
                  </a:lnTo>
                  <a:lnTo>
                    <a:pt x="75438" y="92202"/>
                  </a:lnTo>
                  <a:lnTo>
                    <a:pt x="57150" y="85344"/>
                  </a:lnTo>
                  <a:lnTo>
                    <a:pt x="38100" y="77724"/>
                  </a:lnTo>
                  <a:lnTo>
                    <a:pt x="29718" y="73914"/>
                  </a:lnTo>
                  <a:lnTo>
                    <a:pt x="14478" y="63247"/>
                  </a:lnTo>
                  <a:lnTo>
                    <a:pt x="9144" y="57150"/>
                  </a:lnTo>
                  <a:lnTo>
                    <a:pt x="3810" y="50292"/>
                  </a:lnTo>
                  <a:lnTo>
                    <a:pt x="1524" y="43435"/>
                  </a:lnTo>
                  <a:lnTo>
                    <a:pt x="0" y="35052"/>
                  </a:lnTo>
                  <a:lnTo>
                    <a:pt x="1524" y="26670"/>
                  </a:lnTo>
                  <a:lnTo>
                    <a:pt x="3048" y="22098"/>
                  </a:lnTo>
                  <a:lnTo>
                    <a:pt x="5335" y="19813"/>
                  </a:lnTo>
                  <a:lnTo>
                    <a:pt x="6858" y="16764"/>
                  </a:lnTo>
                  <a:lnTo>
                    <a:pt x="9906" y="13716"/>
                  </a:lnTo>
                  <a:lnTo>
                    <a:pt x="16764" y="9906"/>
                  </a:lnTo>
                  <a:lnTo>
                    <a:pt x="25147" y="6097"/>
                  </a:lnTo>
                  <a:lnTo>
                    <a:pt x="33528" y="3811"/>
                  </a:lnTo>
                  <a:lnTo>
                    <a:pt x="41910" y="2287"/>
                  </a:lnTo>
                  <a:lnTo>
                    <a:pt x="5638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6" name="Shape 192871"/>
            <p:cNvSpPr/>
            <p:nvPr/>
          </p:nvSpPr>
          <p:spPr>
            <a:xfrm>
              <a:off x="181356" y="181805"/>
              <a:ext cx="27438" cy="48319"/>
            </a:xfrm>
            <a:custGeom>
              <a:avLst/>
              <a:gdLst/>
              <a:ahLst/>
              <a:cxnLst/>
              <a:rect l="0" t="0" r="0" b="0"/>
              <a:pathLst>
                <a:path w="27438" h="48319">
                  <a:moveTo>
                    <a:pt x="27438" y="0"/>
                  </a:moveTo>
                  <a:lnTo>
                    <a:pt x="18288" y="14029"/>
                  </a:lnTo>
                  <a:lnTo>
                    <a:pt x="7620" y="31555"/>
                  </a:lnTo>
                  <a:lnTo>
                    <a:pt x="0" y="48319"/>
                  </a:lnTo>
                  <a:lnTo>
                    <a:pt x="7620" y="30793"/>
                  </a:lnTo>
                  <a:lnTo>
                    <a:pt x="19050" y="10982"/>
                  </a:lnTo>
                  <a:lnTo>
                    <a:pt x="26670" y="1075"/>
                  </a:lnTo>
                  <a:lnTo>
                    <a:pt x="274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7" name="Shape 192872"/>
            <p:cNvSpPr/>
            <p:nvPr/>
          </p:nvSpPr>
          <p:spPr>
            <a:xfrm>
              <a:off x="208794" y="177192"/>
              <a:ext cx="3295" cy="4613"/>
            </a:xfrm>
            <a:custGeom>
              <a:avLst/>
              <a:gdLst/>
              <a:ahLst/>
              <a:cxnLst/>
              <a:rect l="0" t="0" r="0" b="0"/>
              <a:pathLst>
                <a:path w="3295" h="4613">
                  <a:moveTo>
                    <a:pt x="3295" y="0"/>
                  </a:moveTo>
                  <a:lnTo>
                    <a:pt x="0" y="4613"/>
                  </a:lnTo>
                  <a:lnTo>
                    <a:pt x="2280" y="1116"/>
                  </a:lnTo>
                  <a:lnTo>
                    <a:pt x="32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8" name="Shape 192873"/>
            <p:cNvSpPr/>
            <p:nvPr/>
          </p:nvSpPr>
          <p:spPr>
            <a:xfrm>
              <a:off x="212089" y="130302"/>
              <a:ext cx="109475" cy="108966"/>
            </a:xfrm>
            <a:custGeom>
              <a:avLst/>
              <a:gdLst/>
              <a:ahLst/>
              <a:cxnLst/>
              <a:rect l="0" t="0" r="0" b="0"/>
              <a:pathLst>
                <a:path w="109475" h="108966">
                  <a:moveTo>
                    <a:pt x="62231" y="0"/>
                  </a:moveTo>
                  <a:lnTo>
                    <a:pt x="72899" y="0"/>
                  </a:lnTo>
                  <a:lnTo>
                    <a:pt x="77471" y="762"/>
                  </a:lnTo>
                  <a:lnTo>
                    <a:pt x="82805" y="3048"/>
                  </a:lnTo>
                  <a:lnTo>
                    <a:pt x="88139" y="6096"/>
                  </a:lnTo>
                  <a:lnTo>
                    <a:pt x="92711" y="8382"/>
                  </a:lnTo>
                  <a:lnTo>
                    <a:pt x="98045" y="12192"/>
                  </a:lnTo>
                  <a:lnTo>
                    <a:pt x="100331" y="16764"/>
                  </a:lnTo>
                  <a:lnTo>
                    <a:pt x="106427" y="24385"/>
                  </a:lnTo>
                  <a:lnTo>
                    <a:pt x="107189" y="28194"/>
                  </a:lnTo>
                  <a:lnTo>
                    <a:pt x="109475" y="37338"/>
                  </a:lnTo>
                  <a:lnTo>
                    <a:pt x="109475" y="47244"/>
                  </a:lnTo>
                  <a:lnTo>
                    <a:pt x="107189" y="57150"/>
                  </a:lnTo>
                  <a:lnTo>
                    <a:pt x="103379" y="65532"/>
                  </a:lnTo>
                  <a:lnTo>
                    <a:pt x="98807" y="73152"/>
                  </a:lnTo>
                  <a:lnTo>
                    <a:pt x="92711" y="80010"/>
                  </a:lnTo>
                  <a:lnTo>
                    <a:pt x="85091" y="86868"/>
                  </a:lnTo>
                  <a:lnTo>
                    <a:pt x="76709" y="92964"/>
                  </a:lnTo>
                  <a:lnTo>
                    <a:pt x="67565" y="97536"/>
                  </a:lnTo>
                  <a:lnTo>
                    <a:pt x="57659" y="101347"/>
                  </a:lnTo>
                  <a:lnTo>
                    <a:pt x="46991" y="104394"/>
                  </a:lnTo>
                  <a:lnTo>
                    <a:pt x="37847" y="106680"/>
                  </a:lnTo>
                  <a:lnTo>
                    <a:pt x="27179" y="108204"/>
                  </a:lnTo>
                  <a:lnTo>
                    <a:pt x="18035" y="108966"/>
                  </a:lnTo>
                  <a:lnTo>
                    <a:pt x="16511" y="108966"/>
                  </a:lnTo>
                  <a:lnTo>
                    <a:pt x="15749" y="108204"/>
                  </a:lnTo>
                  <a:lnTo>
                    <a:pt x="15749" y="107442"/>
                  </a:lnTo>
                  <a:lnTo>
                    <a:pt x="16511" y="107442"/>
                  </a:lnTo>
                  <a:lnTo>
                    <a:pt x="33275" y="104394"/>
                  </a:lnTo>
                  <a:lnTo>
                    <a:pt x="48515" y="101347"/>
                  </a:lnTo>
                  <a:lnTo>
                    <a:pt x="63755" y="96012"/>
                  </a:lnTo>
                  <a:lnTo>
                    <a:pt x="71375" y="92964"/>
                  </a:lnTo>
                  <a:lnTo>
                    <a:pt x="77471" y="87630"/>
                  </a:lnTo>
                  <a:lnTo>
                    <a:pt x="88139" y="80010"/>
                  </a:lnTo>
                  <a:lnTo>
                    <a:pt x="92711" y="76200"/>
                  </a:lnTo>
                  <a:lnTo>
                    <a:pt x="100331" y="65532"/>
                  </a:lnTo>
                  <a:lnTo>
                    <a:pt x="103379" y="60198"/>
                  </a:lnTo>
                  <a:lnTo>
                    <a:pt x="105665" y="53340"/>
                  </a:lnTo>
                  <a:lnTo>
                    <a:pt x="106427" y="46482"/>
                  </a:lnTo>
                  <a:lnTo>
                    <a:pt x="106427" y="40386"/>
                  </a:lnTo>
                  <a:lnTo>
                    <a:pt x="105665" y="33528"/>
                  </a:lnTo>
                  <a:lnTo>
                    <a:pt x="104141" y="28194"/>
                  </a:lnTo>
                  <a:lnTo>
                    <a:pt x="101855" y="22098"/>
                  </a:lnTo>
                  <a:lnTo>
                    <a:pt x="98045" y="17526"/>
                  </a:lnTo>
                  <a:lnTo>
                    <a:pt x="94235" y="12192"/>
                  </a:lnTo>
                  <a:lnTo>
                    <a:pt x="88901" y="8382"/>
                  </a:lnTo>
                  <a:lnTo>
                    <a:pt x="83567" y="6096"/>
                  </a:lnTo>
                  <a:lnTo>
                    <a:pt x="72899" y="3811"/>
                  </a:lnTo>
                  <a:lnTo>
                    <a:pt x="64517" y="3811"/>
                  </a:lnTo>
                  <a:lnTo>
                    <a:pt x="54611" y="4572"/>
                  </a:lnTo>
                  <a:lnTo>
                    <a:pt x="45467" y="7620"/>
                  </a:lnTo>
                  <a:lnTo>
                    <a:pt x="37085" y="12192"/>
                  </a:lnTo>
                  <a:lnTo>
                    <a:pt x="29465" y="17526"/>
                  </a:lnTo>
                  <a:lnTo>
                    <a:pt x="20321" y="24385"/>
                  </a:lnTo>
                  <a:lnTo>
                    <a:pt x="12701" y="32004"/>
                  </a:lnTo>
                  <a:lnTo>
                    <a:pt x="6605" y="39624"/>
                  </a:lnTo>
                  <a:lnTo>
                    <a:pt x="0" y="46890"/>
                  </a:lnTo>
                  <a:lnTo>
                    <a:pt x="3557" y="41911"/>
                  </a:lnTo>
                  <a:lnTo>
                    <a:pt x="11177" y="32004"/>
                  </a:lnTo>
                  <a:lnTo>
                    <a:pt x="19559" y="22861"/>
                  </a:lnTo>
                  <a:lnTo>
                    <a:pt x="29465" y="15240"/>
                  </a:lnTo>
                  <a:lnTo>
                    <a:pt x="38609" y="8382"/>
                  </a:lnTo>
                  <a:lnTo>
                    <a:pt x="48515" y="3811"/>
                  </a:lnTo>
                  <a:lnTo>
                    <a:pt x="57659" y="762"/>
                  </a:lnTo>
                  <a:lnTo>
                    <a:pt x="622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9" name="Shape 192874"/>
            <p:cNvSpPr/>
            <p:nvPr/>
          </p:nvSpPr>
          <p:spPr>
            <a:xfrm>
              <a:off x="173737" y="209550"/>
              <a:ext cx="118872" cy="99061"/>
            </a:xfrm>
            <a:custGeom>
              <a:avLst/>
              <a:gdLst/>
              <a:ahLst/>
              <a:cxnLst/>
              <a:rect l="0" t="0" r="0" b="0"/>
              <a:pathLst>
                <a:path w="118872" h="99061">
                  <a:moveTo>
                    <a:pt x="14477" y="0"/>
                  </a:moveTo>
                  <a:lnTo>
                    <a:pt x="14477" y="762"/>
                  </a:lnTo>
                  <a:lnTo>
                    <a:pt x="6858" y="16764"/>
                  </a:lnTo>
                  <a:lnTo>
                    <a:pt x="3810" y="24385"/>
                  </a:lnTo>
                  <a:lnTo>
                    <a:pt x="1524" y="32004"/>
                  </a:lnTo>
                  <a:lnTo>
                    <a:pt x="762" y="39624"/>
                  </a:lnTo>
                  <a:lnTo>
                    <a:pt x="1524" y="47244"/>
                  </a:lnTo>
                  <a:lnTo>
                    <a:pt x="4572" y="54864"/>
                  </a:lnTo>
                  <a:lnTo>
                    <a:pt x="9144" y="64008"/>
                  </a:lnTo>
                  <a:lnTo>
                    <a:pt x="19050" y="74676"/>
                  </a:lnTo>
                  <a:lnTo>
                    <a:pt x="24384" y="79249"/>
                  </a:lnTo>
                  <a:lnTo>
                    <a:pt x="30480" y="84582"/>
                  </a:lnTo>
                  <a:lnTo>
                    <a:pt x="35813" y="88392"/>
                  </a:lnTo>
                  <a:lnTo>
                    <a:pt x="42672" y="90678"/>
                  </a:lnTo>
                  <a:lnTo>
                    <a:pt x="49530" y="93726"/>
                  </a:lnTo>
                  <a:lnTo>
                    <a:pt x="57150" y="94488"/>
                  </a:lnTo>
                  <a:lnTo>
                    <a:pt x="73913" y="94488"/>
                  </a:lnTo>
                  <a:lnTo>
                    <a:pt x="83058" y="92964"/>
                  </a:lnTo>
                  <a:lnTo>
                    <a:pt x="91439" y="89916"/>
                  </a:lnTo>
                  <a:lnTo>
                    <a:pt x="99060" y="86106"/>
                  </a:lnTo>
                  <a:lnTo>
                    <a:pt x="105918" y="81535"/>
                  </a:lnTo>
                  <a:lnTo>
                    <a:pt x="108203" y="77724"/>
                  </a:lnTo>
                  <a:lnTo>
                    <a:pt x="111251" y="74676"/>
                  </a:lnTo>
                  <a:lnTo>
                    <a:pt x="113538" y="70866"/>
                  </a:lnTo>
                  <a:lnTo>
                    <a:pt x="115062" y="60199"/>
                  </a:lnTo>
                  <a:lnTo>
                    <a:pt x="115824" y="53340"/>
                  </a:lnTo>
                  <a:lnTo>
                    <a:pt x="115062" y="47244"/>
                  </a:lnTo>
                  <a:lnTo>
                    <a:pt x="114300" y="40387"/>
                  </a:lnTo>
                  <a:lnTo>
                    <a:pt x="111251" y="28194"/>
                  </a:lnTo>
                  <a:lnTo>
                    <a:pt x="107442" y="16764"/>
                  </a:lnTo>
                  <a:lnTo>
                    <a:pt x="108203" y="15240"/>
                  </a:lnTo>
                  <a:lnTo>
                    <a:pt x="109727" y="15240"/>
                  </a:lnTo>
                  <a:lnTo>
                    <a:pt x="114300" y="28956"/>
                  </a:lnTo>
                  <a:lnTo>
                    <a:pt x="118110" y="43435"/>
                  </a:lnTo>
                  <a:lnTo>
                    <a:pt x="118872" y="51054"/>
                  </a:lnTo>
                  <a:lnTo>
                    <a:pt x="118872" y="57912"/>
                  </a:lnTo>
                  <a:lnTo>
                    <a:pt x="118110" y="64770"/>
                  </a:lnTo>
                  <a:lnTo>
                    <a:pt x="115062" y="71628"/>
                  </a:lnTo>
                  <a:lnTo>
                    <a:pt x="111251" y="78487"/>
                  </a:lnTo>
                  <a:lnTo>
                    <a:pt x="105918" y="84582"/>
                  </a:lnTo>
                  <a:lnTo>
                    <a:pt x="99822" y="89154"/>
                  </a:lnTo>
                  <a:lnTo>
                    <a:pt x="92201" y="92964"/>
                  </a:lnTo>
                  <a:lnTo>
                    <a:pt x="85344" y="96012"/>
                  </a:lnTo>
                  <a:lnTo>
                    <a:pt x="77724" y="97537"/>
                  </a:lnTo>
                  <a:lnTo>
                    <a:pt x="69342" y="99061"/>
                  </a:lnTo>
                  <a:lnTo>
                    <a:pt x="61722" y="97537"/>
                  </a:lnTo>
                  <a:lnTo>
                    <a:pt x="53339" y="96774"/>
                  </a:lnTo>
                  <a:lnTo>
                    <a:pt x="44958" y="93726"/>
                  </a:lnTo>
                  <a:lnTo>
                    <a:pt x="29718" y="86106"/>
                  </a:lnTo>
                  <a:lnTo>
                    <a:pt x="22860" y="80011"/>
                  </a:lnTo>
                  <a:lnTo>
                    <a:pt x="16763" y="74676"/>
                  </a:lnTo>
                  <a:lnTo>
                    <a:pt x="11430" y="67818"/>
                  </a:lnTo>
                  <a:lnTo>
                    <a:pt x="5334" y="60199"/>
                  </a:lnTo>
                  <a:lnTo>
                    <a:pt x="1524" y="52578"/>
                  </a:lnTo>
                  <a:lnTo>
                    <a:pt x="0" y="44197"/>
                  </a:lnTo>
                  <a:lnTo>
                    <a:pt x="0" y="36576"/>
                  </a:lnTo>
                  <a:lnTo>
                    <a:pt x="762" y="29718"/>
                  </a:lnTo>
                  <a:lnTo>
                    <a:pt x="3048" y="23623"/>
                  </a:lnTo>
                  <a:lnTo>
                    <a:pt x="5334" y="15240"/>
                  </a:lnTo>
                  <a:lnTo>
                    <a:pt x="12953" y="762"/>
                  </a:lnTo>
                  <a:lnTo>
                    <a:pt x="1447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0" name="Shape 192875"/>
            <p:cNvSpPr/>
            <p:nvPr/>
          </p:nvSpPr>
          <p:spPr>
            <a:xfrm>
              <a:off x="95250" y="149352"/>
              <a:ext cx="108204" cy="103632"/>
            </a:xfrm>
            <a:custGeom>
              <a:avLst/>
              <a:gdLst/>
              <a:ahLst/>
              <a:cxnLst/>
              <a:rect l="0" t="0" r="0" b="0"/>
              <a:pathLst>
                <a:path w="108204" h="103632">
                  <a:moveTo>
                    <a:pt x="43435" y="0"/>
                  </a:moveTo>
                  <a:lnTo>
                    <a:pt x="45720" y="2286"/>
                  </a:lnTo>
                  <a:lnTo>
                    <a:pt x="45720" y="3811"/>
                  </a:lnTo>
                  <a:lnTo>
                    <a:pt x="44197" y="3811"/>
                  </a:lnTo>
                  <a:lnTo>
                    <a:pt x="36576" y="5335"/>
                  </a:lnTo>
                  <a:lnTo>
                    <a:pt x="29718" y="8382"/>
                  </a:lnTo>
                  <a:lnTo>
                    <a:pt x="22861" y="12192"/>
                  </a:lnTo>
                  <a:lnTo>
                    <a:pt x="17526" y="17526"/>
                  </a:lnTo>
                  <a:lnTo>
                    <a:pt x="12954" y="23622"/>
                  </a:lnTo>
                  <a:lnTo>
                    <a:pt x="9906" y="30480"/>
                  </a:lnTo>
                  <a:lnTo>
                    <a:pt x="7620" y="37338"/>
                  </a:lnTo>
                  <a:lnTo>
                    <a:pt x="6858" y="44958"/>
                  </a:lnTo>
                  <a:lnTo>
                    <a:pt x="7620" y="52578"/>
                  </a:lnTo>
                  <a:lnTo>
                    <a:pt x="9906" y="59436"/>
                  </a:lnTo>
                  <a:lnTo>
                    <a:pt x="12954" y="67056"/>
                  </a:lnTo>
                  <a:lnTo>
                    <a:pt x="16764" y="73914"/>
                  </a:lnTo>
                  <a:lnTo>
                    <a:pt x="28194" y="85344"/>
                  </a:lnTo>
                  <a:lnTo>
                    <a:pt x="34290" y="89916"/>
                  </a:lnTo>
                  <a:lnTo>
                    <a:pt x="41149" y="93726"/>
                  </a:lnTo>
                  <a:lnTo>
                    <a:pt x="48768" y="96774"/>
                  </a:lnTo>
                  <a:lnTo>
                    <a:pt x="55626" y="99060"/>
                  </a:lnTo>
                  <a:lnTo>
                    <a:pt x="62485" y="99822"/>
                  </a:lnTo>
                  <a:lnTo>
                    <a:pt x="68580" y="99060"/>
                  </a:lnTo>
                  <a:lnTo>
                    <a:pt x="75438" y="98298"/>
                  </a:lnTo>
                  <a:lnTo>
                    <a:pt x="81535" y="96012"/>
                  </a:lnTo>
                  <a:lnTo>
                    <a:pt x="86106" y="92202"/>
                  </a:lnTo>
                  <a:lnTo>
                    <a:pt x="90678" y="89154"/>
                  </a:lnTo>
                  <a:lnTo>
                    <a:pt x="95250" y="84582"/>
                  </a:lnTo>
                  <a:lnTo>
                    <a:pt x="99061" y="79248"/>
                  </a:lnTo>
                  <a:lnTo>
                    <a:pt x="102109" y="74676"/>
                  </a:lnTo>
                  <a:lnTo>
                    <a:pt x="104394" y="68580"/>
                  </a:lnTo>
                  <a:lnTo>
                    <a:pt x="105918" y="63247"/>
                  </a:lnTo>
                  <a:lnTo>
                    <a:pt x="106680" y="56388"/>
                  </a:lnTo>
                  <a:lnTo>
                    <a:pt x="105918" y="50292"/>
                  </a:lnTo>
                  <a:lnTo>
                    <a:pt x="105156" y="43435"/>
                  </a:lnTo>
                  <a:lnTo>
                    <a:pt x="105918" y="43435"/>
                  </a:lnTo>
                  <a:lnTo>
                    <a:pt x="108204" y="51816"/>
                  </a:lnTo>
                  <a:lnTo>
                    <a:pt x="108204" y="59436"/>
                  </a:lnTo>
                  <a:lnTo>
                    <a:pt x="105156" y="73152"/>
                  </a:lnTo>
                  <a:lnTo>
                    <a:pt x="102109" y="79248"/>
                  </a:lnTo>
                  <a:lnTo>
                    <a:pt x="98299" y="85344"/>
                  </a:lnTo>
                  <a:lnTo>
                    <a:pt x="94488" y="89916"/>
                  </a:lnTo>
                  <a:lnTo>
                    <a:pt x="89154" y="95250"/>
                  </a:lnTo>
                  <a:lnTo>
                    <a:pt x="83059" y="98298"/>
                  </a:lnTo>
                  <a:lnTo>
                    <a:pt x="76200" y="100585"/>
                  </a:lnTo>
                  <a:lnTo>
                    <a:pt x="70104" y="102870"/>
                  </a:lnTo>
                  <a:lnTo>
                    <a:pt x="63247" y="103632"/>
                  </a:lnTo>
                  <a:lnTo>
                    <a:pt x="48006" y="102109"/>
                  </a:lnTo>
                  <a:lnTo>
                    <a:pt x="39625" y="98298"/>
                  </a:lnTo>
                  <a:lnTo>
                    <a:pt x="32004" y="93726"/>
                  </a:lnTo>
                  <a:lnTo>
                    <a:pt x="25147" y="88392"/>
                  </a:lnTo>
                  <a:lnTo>
                    <a:pt x="18288" y="82297"/>
                  </a:lnTo>
                  <a:lnTo>
                    <a:pt x="7620" y="68580"/>
                  </a:lnTo>
                  <a:lnTo>
                    <a:pt x="3811" y="60960"/>
                  </a:lnTo>
                  <a:lnTo>
                    <a:pt x="1525" y="53340"/>
                  </a:lnTo>
                  <a:lnTo>
                    <a:pt x="0" y="45720"/>
                  </a:lnTo>
                  <a:lnTo>
                    <a:pt x="3049" y="30480"/>
                  </a:lnTo>
                  <a:lnTo>
                    <a:pt x="6097" y="23622"/>
                  </a:lnTo>
                  <a:lnTo>
                    <a:pt x="9906" y="16764"/>
                  </a:lnTo>
                  <a:lnTo>
                    <a:pt x="14478" y="10668"/>
                  </a:lnTo>
                  <a:lnTo>
                    <a:pt x="20575" y="6096"/>
                  </a:lnTo>
                  <a:lnTo>
                    <a:pt x="26670" y="3048"/>
                  </a:lnTo>
                  <a:lnTo>
                    <a:pt x="34290" y="1524"/>
                  </a:lnTo>
                  <a:lnTo>
                    <a:pt x="434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1" name="Shape 192876"/>
            <p:cNvSpPr/>
            <p:nvPr/>
          </p:nvSpPr>
          <p:spPr>
            <a:xfrm>
              <a:off x="120397" y="0"/>
              <a:ext cx="102108" cy="201168"/>
            </a:xfrm>
            <a:custGeom>
              <a:avLst/>
              <a:gdLst/>
              <a:ahLst/>
              <a:cxnLst/>
              <a:rect l="0" t="0" r="0" b="0"/>
              <a:pathLst>
                <a:path w="102108" h="201168">
                  <a:moveTo>
                    <a:pt x="0" y="0"/>
                  </a:moveTo>
                  <a:lnTo>
                    <a:pt x="762" y="0"/>
                  </a:lnTo>
                  <a:lnTo>
                    <a:pt x="14478" y="7620"/>
                  </a:lnTo>
                  <a:lnTo>
                    <a:pt x="27432" y="15240"/>
                  </a:lnTo>
                  <a:lnTo>
                    <a:pt x="39624" y="25147"/>
                  </a:lnTo>
                  <a:lnTo>
                    <a:pt x="51053" y="34290"/>
                  </a:lnTo>
                  <a:lnTo>
                    <a:pt x="61722" y="46482"/>
                  </a:lnTo>
                  <a:lnTo>
                    <a:pt x="72390" y="57913"/>
                  </a:lnTo>
                  <a:lnTo>
                    <a:pt x="80772" y="70104"/>
                  </a:lnTo>
                  <a:lnTo>
                    <a:pt x="87630" y="83820"/>
                  </a:lnTo>
                  <a:lnTo>
                    <a:pt x="98298" y="111252"/>
                  </a:lnTo>
                  <a:lnTo>
                    <a:pt x="100584" y="124206"/>
                  </a:lnTo>
                  <a:lnTo>
                    <a:pt x="102108" y="138685"/>
                  </a:lnTo>
                  <a:lnTo>
                    <a:pt x="102108" y="154687"/>
                  </a:lnTo>
                  <a:lnTo>
                    <a:pt x="99060" y="169926"/>
                  </a:lnTo>
                  <a:lnTo>
                    <a:pt x="91440" y="199644"/>
                  </a:lnTo>
                  <a:lnTo>
                    <a:pt x="91440" y="201168"/>
                  </a:lnTo>
                  <a:lnTo>
                    <a:pt x="88392" y="201168"/>
                  </a:lnTo>
                  <a:lnTo>
                    <a:pt x="88392" y="199644"/>
                  </a:lnTo>
                  <a:lnTo>
                    <a:pt x="87630" y="194311"/>
                  </a:lnTo>
                  <a:lnTo>
                    <a:pt x="88392" y="188976"/>
                  </a:lnTo>
                  <a:lnTo>
                    <a:pt x="95250" y="154687"/>
                  </a:lnTo>
                  <a:lnTo>
                    <a:pt x="96012" y="145542"/>
                  </a:lnTo>
                  <a:lnTo>
                    <a:pt x="96774" y="137161"/>
                  </a:lnTo>
                  <a:lnTo>
                    <a:pt x="96012" y="128016"/>
                  </a:lnTo>
                  <a:lnTo>
                    <a:pt x="95250" y="119635"/>
                  </a:lnTo>
                  <a:lnTo>
                    <a:pt x="92964" y="111252"/>
                  </a:lnTo>
                  <a:lnTo>
                    <a:pt x="90678" y="102109"/>
                  </a:lnTo>
                  <a:lnTo>
                    <a:pt x="83820" y="86868"/>
                  </a:lnTo>
                  <a:lnTo>
                    <a:pt x="76962" y="73152"/>
                  </a:lnTo>
                  <a:lnTo>
                    <a:pt x="68580" y="60961"/>
                  </a:lnTo>
                  <a:lnTo>
                    <a:pt x="58674" y="48006"/>
                  </a:lnTo>
                  <a:lnTo>
                    <a:pt x="48768" y="37338"/>
                  </a:lnTo>
                  <a:lnTo>
                    <a:pt x="37338" y="27432"/>
                  </a:lnTo>
                  <a:lnTo>
                    <a:pt x="25908" y="18288"/>
                  </a:lnTo>
                  <a:lnTo>
                    <a:pt x="12953" y="9144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2" name="Shape 192877"/>
            <p:cNvSpPr/>
            <p:nvPr/>
          </p:nvSpPr>
          <p:spPr>
            <a:xfrm>
              <a:off x="30480" y="187452"/>
              <a:ext cx="184404" cy="57912"/>
            </a:xfrm>
            <a:custGeom>
              <a:avLst/>
              <a:gdLst/>
              <a:ahLst/>
              <a:cxnLst/>
              <a:rect l="0" t="0" r="0" b="0"/>
              <a:pathLst>
                <a:path w="184404" h="57912">
                  <a:moveTo>
                    <a:pt x="120396" y="0"/>
                  </a:moveTo>
                  <a:lnTo>
                    <a:pt x="132588" y="0"/>
                  </a:lnTo>
                  <a:lnTo>
                    <a:pt x="144780" y="1524"/>
                  </a:lnTo>
                  <a:lnTo>
                    <a:pt x="157734" y="3810"/>
                  </a:lnTo>
                  <a:lnTo>
                    <a:pt x="169926" y="7620"/>
                  </a:lnTo>
                  <a:lnTo>
                    <a:pt x="182880" y="12192"/>
                  </a:lnTo>
                  <a:lnTo>
                    <a:pt x="184404" y="13716"/>
                  </a:lnTo>
                  <a:lnTo>
                    <a:pt x="184404" y="15240"/>
                  </a:lnTo>
                  <a:lnTo>
                    <a:pt x="182880" y="16002"/>
                  </a:lnTo>
                  <a:lnTo>
                    <a:pt x="181356" y="17526"/>
                  </a:lnTo>
                  <a:lnTo>
                    <a:pt x="155448" y="11430"/>
                  </a:lnTo>
                  <a:lnTo>
                    <a:pt x="142494" y="9906"/>
                  </a:lnTo>
                  <a:lnTo>
                    <a:pt x="129540" y="7620"/>
                  </a:lnTo>
                  <a:lnTo>
                    <a:pt x="116586" y="6858"/>
                  </a:lnTo>
                  <a:lnTo>
                    <a:pt x="102870" y="6858"/>
                  </a:lnTo>
                  <a:lnTo>
                    <a:pt x="89916" y="8382"/>
                  </a:lnTo>
                  <a:lnTo>
                    <a:pt x="76200" y="11430"/>
                  </a:lnTo>
                  <a:lnTo>
                    <a:pt x="66294" y="15240"/>
                  </a:lnTo>
                  <a:lnTo>
                    <a:pt x="55626" y="19050"/>
                  </a:lnTo>
                  <a:lnTo>
                    <a:pt x="45720" y="24385"/>
                  </a:lnTo>
                  <a:lnTo>
                    <a:pt x="36576" y="29718"/>
                  </a:lnTo>
                  <a:lnTo>
                    <a:pt x="26670" y="36576"/>
                  </a:lnTo>
                  <a:lnTo>
                    <a:pt x="18288" y="43435"/>
                  </a:lnTo>
                  <a:lnTo>
                    <a:pt x="1524" y="57912"/>
                  </a:lnTo>
                  <a:lnTo>
                    <a:pt x="0" y="57912"/>
                  </a:lnTo>
                  <a:lnTo>
                    <a:pt x="0" y="57150"/>
                  </a:lnTo>
                  <a:lnTo>
                    <a:pt x="9906" y="48006"/>
                  </a:lnTo>
                  <a:lnTo>
                    <a:pt x="19050" y="39624"/>
                  </a:lnTo>
                  <a:lnTo>
                    <a:pt x="29718" y="32004"/>
                  </a:lnTo>
                  <a:lnTo>
                    <a:pt x="51054" y="18288"/>
                  </a:lnTo>
                  <a:lnTo>
                    <a:pt x="62484" y="13716"/>
                  </a:lnTo>
                  <a:lnTo>
                    <a:pt x="73914" y="8382"/>
                  </a:lnTo>
                  <a:lnTo>
                    <a:pt x="85344" y="5335"/>
                  </a:lnTo>
                  <a:lnTo>
                    <a:pt x="96774" y="3048"/>
                  </a:lnTo>
                  <a:lnTo>
                    <a:pt x="108966" y="762"/>
                  </a:lnTo>
                  <a:lnTo>
                    <a:pt x="1203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3" name="Shape 192878"/>
            <p:cNvSpPr/>
            <p:nvPr/>
          </p:nvSpPr>
          <p:spPr>
            <a:xfrm>
              <a:off x="208026" y="145542"/>
              <a:ext cx="153924" cy="63246"/>
            </a:xfrm>
            <a:custGeom>
              <a:avLst/>
              <a:gdLst/>
              <a:ahLst/>
              <a:cxnLst/>
              <a:rect l="0" t="0" r="0" b="0"/>
              <a:pathLst>
                <a:path w="153924" h="63246">
                  <a:moveTo>
                    <a:pt x="153162" y="0"/>
                  </a:moveTo>
                  <a:lnTo>
                    <a:pt x="153924" y="0"/>
                  </a:lnTo>
                  <a:lnTo>
                    <a:pt x="153924" y="2286"/>
                  </a:lnTo>
                  <a:lnTo>
                    <a:pt x="153162" y="2286"/>
                  </a:lnTo>
                  <a:lnTo>
                    <a:pt x="130302" y="6096"/>
                  </a:lnTo>
                  <a:lnTo>
                    <a:pt x="107442" y="10668"/>
                  </a:lnTo>
                  <a:lnTo>
                    <a:pt x="84582" y="18288"/>
                  </a:lnTo>
                  <a:lnTo>
                    <a:pt x="73914" y="23622"/>
                  </a:lnTo>
                  <a:lnTo>
                    <a:pt x="62485" y="28194"/>
                  </a:lnTo>
                  <a:lnTo>
                    <a:pt x="28194" y="46482"/>
                  </a:lnTo>
                  <a:lnTo>
                    <a:pt x="20574" y="50292"/>
                  </a:lnTo>
                  <a:lnTo>
                    <a:pt x="14478" y="54102"/>
                  </a:lnTo>
                  <a:lnTo>
                    <a:pt x="7620" y="60198"/>
                  </a:lnTo>
                  <a:lnTo>
                    <a:pt x="4573" y="63246"/>
                  </a:lnTo>
                  <a:lnTo>
                    <a:pt x="1524" y="63246"/>
                  </a:lnTo>
                  <a:lnTo>
                    <a:pt x="0" y="62484"/>
                  </a:lnTo>
                  <a:lnTo>
                    <a:pt x="0" y="60960"/>
                  </a:lnTo>
                  <a:lnTo>
                    <a:pt x="762" y="60198"/>
                  </a:lnTo>
                  <a:lnTo>
                    <a:pt x="6858" y="53340"/>
                  </a:lnTo>
                  <a:lnTo>
                    <a:pt x="14478" y="46482"/>
                  </a:lnTo>
                  <a:lnTo>
                    <a:pt x="22099" y="41910"/>
                  </a:lnTo>
                  <a:lnTo>
                    <a:pt x="30480" y="37338"/>
                  </a:lnTo>
                  <a:lnTo>
                    <a:pt x="48768" y="28194"/>
                  </a:lnTo>
                  <a:lnTo>
                    <a:pt x="65532" y="20574"/>
                  </a:lnTo>
                  <a:lnTo>
                    <a:pt x="86868" y="12954"/>
                  </a:lnTo>
                  <a:lnTo>
                    <a:pt x="108204" y="6096"/>
                  </a:lnTo>
                  <a:lnTo>
                    <a:pt x="130302" y="2286"/>
                  </a:lnTo>
                  <a:lnTo>
                    <a:pt x="1531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4" name="Shape 192879"/>
            <p:cNvSpPr/>
            <p:nvPr/>
          </p:nvSpPr>
          <p:spPr>
            <a:xfrm>
              <a:off x="211837" y="205740"/>
              <a:ext cx="58674" cy="164592"/>
            </a:xfrm>
            <a:custGeom>
              <a:avLst/>
              <a:gdLst/>
              <a:ahLst/>
              <a:cxnLst/>
              <a:rect l="0" t="0" r="0" b="0"/>
              <a:pathLst>
                <a:path w="58674" h="164592">
                  <a:moveTo>
                    <a:pt x="0" y="0"/>
                  </a:moveTo>
                  <a:lnTo>
                    <a:pt x="762" y="0"/>
                  </a:lnTo>
                  <a:lnTo>
                    <a:pt x="9144" y="8382"/>
                  </a:lnTo>
                  <a:lnTo>
                    <a:pt x="16763" y="18288"/>
                  </a:lnTo>
                  <a:lnTo>
                    <a:pt x="23622" y="27432"/>
                  </a:lnTo>
                  <a:lnTo>
                    <a:pt x="30480" y="35814"/>
                  </a:lnTo>
                  <a:lnTo>
                    <a:pt x="35813" y="45720"/>
                  </a:lnTo>
                  <a:lnTo>
                    <a:pt x="41148" y="54864"/>
                  </a:lnTo>
                  <a:lnTo>
                    <a:pt x="44958" y="64770"/>
                  </a:lnTo>
                  <a:lnTo>
                    <a:pt x="52577" y="86106"/>
                  </a:lnTo>
                  <a:lnTo>
                    <a:pt x="54101" y="96012"/>
                  </a:lnTo>
                  <a:lnTo>
                    <a:pt x="57150" y="107442"/>
                  </a:lnTo>
                  <a:lnTo>
                    <a:pt x="57912" y="118110"/>
                  </a:lnTo>
                  <a:lnTo>
                    <a:pt x="58674" y="140209"/>
                  </a:lnTo>
                  <a:lnTo>
                    <a:pt x="57912" y="164592"/>
                  </a:lnTo>
                  <a:lnTo>
                    <a:pt x="57150" y="164592"/>
                  </a:lnTo>
                  <a:lnTo>
                    <a:pt x="56388" y="163830"/>
                  </a:lnTo>
                  <a:lnTo>
                    <a:pt x="57150" y="140970"/>
                  </a:lnTo>
                  <a:lnTo>
                    <a:pt x="54863" y="118872"/>
                  </a:lnTo>
                  <a:lnTo>
                    <a:pt x="51053" y="96774"/>
                  </a:lnTo>
                  <a:lnTo>
                    <a:pt x="45720" y="76200"/>
                  </a:lnTo>
                  <a:lnTo>
                    <a:pt x="41910" y="65532"/>
                  </a:lnTo>
                  <a:lnTo>
                    <a:pt x="38100" y="56388"/>
                  </a:lnTo>
                  <a:lnTo>
                    <a:pt x="33527" y="46482"/>
                  </a:lnTo>
                  <a:lnTo>
                    <a:pt x="27432" y="36576"/>
                  </a:lnTo>
                  <a:lnTo>
                    <a:pt x="22098" y="28194"/>
                  </a:lnTo>
                  <a:lnTo>
                    <a:pt x="15239" y="19050"/>
                  </a:lnTo>
                  <a:lnTo>
                    <a:pt x="0" y="22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5" name="Shape 192880"/>
            <p:cNvSpPr/>
            <p:nvPr/>
          </p:nvSpPr>
          <p:spPr>
            <a:xfrm>
              <a:off x="192029" y="181361"/>
              <a:ext cx="6092" cy="6853"/>
            </a:xfrm>
            <a:custGeom>
              <a:avLst/>
              <a:gdLst/>
              <a:ahLst/>
              <a:cxnLst/>
              <a:rect l="0" t="0" r="0" b="0"/>
              <a:pathLst>
                <a:path w="6092" h="6853">
                  <a:moveTo>
                    <a:pt x="0" y="0"/>
                  </a:moveTo>
                  <a:lnTo>
                    <a:pt x="6092" y="6091"/>
                  </a:lnTo>
                  <a:lnTo>
                    <a:pt x="6092" y="685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6" name="Shape 192881"/>
            <p:cNvSpPr/>
            <p:nvPr/>
          </p:nvSpPr>
          <p:spPr>
            <a:xfrm>
              <a:off x="192023" y="181355"/>
              <a:ext cx="5" cy="6"/>
            </a:xfrm>
            <a:custGeom>
              <a:avLst/>
              <a:gdLst/>
              <a:ahLst/>
              <a:cxnLst/>
              <a:rect l="0" t="0" r="0" b="0"/>
              <a:pathLst>
                <a:path w="5" h="6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7" name="Shape 192882"/>
            <p:cNvSpPr/>
            <p:nvPr/>
          </p:nvSpPr>
          <p:spPr>
            <a:xfrm>
              <a:off x="78487" y="19813"/>
              <a:ext cx="174498" cy="161542"/>
            </a:xfrm>
            <a:custGeom>
              <a:avLst/>
              <a:gdLst/>
              <a:ahLst/>
              <a:cxnLst/>
              <a:rect l="0" t="0" r="0" b="0"/>
              <a:pathLst>
                <a:path w="174498" h="161542">
                  <a:moveTo>
                    <a:pt x="140208" y="0"/>
                  </a:moveTo>
                  <a:lnTo>
                    <a:pt x="147827" y="0"/>
                  </a:lnTo>
                  <a:lnTo>
                    <a:pt x="152400" y="1524"/>
                  </a:lnTo>
                  <a:lnTo>
                    <a:pt x="156210" y="3048"/>
                  </a:lnTo>
                  <a:lnTo>
                    <a:pt x="160020" y="6096"/>
                  </a:lnTo>
                  <a:lnTo>
                    <a:pt x="163068" y="9144"/>
                  </a:lnTo>
                  <a:lnTo>
                    <a:pt x="167639" y="16763"/>
                  </a:lnTo>
                  <a:lnTo>
                    <a:pt x="171450" y="24384"/>
                  </a:lnTo>
                  <a:lnTo>
                    <a:pt x="174498" y="47244"/>
                  </a:lnTo>
                  <a:lnTo>
                    <a:pt x="174498" y="70865"/>
                  </a:lnTo>
                  <a:lnTo>
                    <a:pt x="171450" y="92963"/>
                  </a:lnTo>
                  <a:lnTo>
                    <a:pt x="167639" y="116585"/>
                  </a:lnTo>
                  <a:lnTo>
                    <a:pt x="166877" y="117348"/>
                  </a:lnTo>
                  <a:lnTo>
                    <a:pt x="164592" y="118110"/>
                  </a:lnTo>
                  <a:lnTo>
                    <a:pt x="163068" y="117348"/>
                  </a:lnTo>
                  <a:lnTo>
                    <a:pt x="161544" y="115061"/>
                  </a:lnTo>
                  <a:lnTo>
                    <a:pt x="164592" y="78485"/>
                  </a:lnTo>
                  <a:lnTo>
                    <a:pt x="165353" y="60198"/>
                  </a:lnTo>
                  <a:lnTo>
                    <a:pt x="163830" y="41910"/>
                  </a:lnTo>
                  <a:lnTo>
                    <a:pt x="163068" y="32003"/>
                  </a:lnTo>
                  <a:lnTo>
                    <a:pt x="160020" y="22098"/>
                  </a:lnTo>
                  <a:lnTo>
                    <a:pt x="157734" y="17525"/>
                  </a:lnTo>
                  <a:lnTo>
                    <a:pt x="155448" y="13715"/>
                  </a:lnTo>
                  <a:lnTo>
                    <a:pt x="151638" y="10668"/>
                  </a:lnTo>
                  <a:lnTo>
                    <a:pt x="146303" y="9144"/>
                  </a:lnTo>
                  <a:lnTo>
                    <a:pt x="138684" y="9144"/>
                  </a:lnTo>
                  <a:lnTo>
                    <a:pt x="133350" y="10668"/>
                  </a:lnTo>
                  <a:lnTo>
                    <a:pt x="127253" y="14477"/>
                  </a:lnTo>
                  <a:lnTo>
                    <a:pt x="121920" y="18287"/>
                  </a:lnTo>
                  <a:lnTo>
                    <a:pt x="111251" y="28194"/>
                  </a:lnTo>
                  <a:lnTo>
                    <a:pt x="104394" y="31242"/>
                  </a:lnTo>
                  <a:lnTo>
                    <a:pt x="99060" y="34289"/>
                  </a:lnTo>
                  <a:lnTo>
                    <a:pt x="91439" y="35051"/>
                  </a:lnTo>
                  <a:lnTo>
                    <a:pt x="84582" y="35813"/>
                  </a:lnTo>
                  <a:lnTo>
                    <a:pt x="70103" y="35051"/>
                  </a:lnTo>
                  <a:lnTo>
                    <a:pt x="56388" y="32765"/>
                  </a:lnTo>
                  <a:lnTo>
                    <a:pt x="41910" y="32003"/>
                  </a:lnTo>
                  <a:lnTo>
                    <a:pt x="35051" y="32765"/>
                  </a:lnTo>
                  <a:lnTo>
                    <a:pt x="27432" y="34289"/>
                  </a:lnTo>
                  <a:lnTo>
                    <a:pt x="20574" y="36575"/>
                  </a:lnTo>
                  <a:lnTo>
                    <a:pt x="14477" y="41148"/>
                  </a:lnTo>
                  <a:lnTo>
                    <a:pt x="9144" y="45720"/>
                  </a:lnTo>
                  <a:lnTo>
                    <a:pt x="5334" y="51815"/>
                  </a:lnTo>
                  <a:lnTo>
                    <a:pt x="4572" y="54101"/>
                  </a:lnTo>
                  <a:lnTo>
                    <a:pt x="3810" y="57911"/>
                  </a:lnTo>
                  <a:lnTo>
                    <a:pt x="3810" y="61722"/>
                  </a:lnTo>
                  <a:lnTo>
                    <a:pt x="4572" y="66294"/>
                  </a:lnTo>
                  <a:lnTo>
                    <a:pt x="7620" y="76961"/>
                  </a:lnTo>
                  <a:lnTo>
                    <a:pt x="12953" y="85344"/>
                  </a:lnTo>
                  <a:lnTo>
                    <a:pt x="19050" y="93725"/>
                  </a:lnTo>
                  <a:lnTo>
                    <a:pt x="27432" y="100584"/>
                  </a:lnTo>
                  <a:lnTo>
                    <a:pt x="38100" y="110489"/>
                  </a:lnTo>
                  <a:lnTo>
                    <a:pt x="50292" y="118110"/>
                  </a:lnTo>
                  <a:lnTo>
                    <a:pt x="75438" y="132587"/>
                  </a:lnTo>
                  <a:lnTo>
                    <a:pt x="86868" y="140208"/>
                  </a:lnTo>
                  <a:lnTo>
                    <a:pt x="99060" y="149351"/>
                  </a:lnTo>
                  <a:lnTo>
                    <a:pt x="109727" y="157734"/>
                  </a:lnTo>
                  <a:lnTo>
                    <a:pt x="113536" y="161542"/>
                  </a:lnTo>
                  <a:lnTo>
                    <a:pt x="105918" y="156210"/>
                  </a:lnTo>
                  <a:lnTo>
                    <a:pt x="89153" y="145542"/>
                  </a:lnTo>
                  <a:lnTo>
                    <a:pt x="54863" y="124968"/>
                  </a:lnTo>
                  <a:lnTo>
                    <a:pt x="38100" y="114300"/>
                  </a:lnTo>
                  <a:lnTo>
                    <a:pt x="30480" y="108203"/>
                  </a:lnTo>
                  <a:lnTo>
                    <a:pt x="22860" y="102870"/>
                  </a:lnTo>
                  <a:lnTo>
                    <a:pt x="16001" y="96011"/>
                  </a:lnTo>
                  <a:lnTo>
                    <a:pt x="5334" y="80772"/>
                  </a:lnTo>
                  <a:lnTo>
                    <a:pt x="1524" y="71627"/>
                  </a:lnTo>
                  <a:lnTo>
                    <a:pt x="762" y="64770"/>
                  </a:lnTo>
                  <a:lnTo>
                    <a:pt x="0" y="59435"/>
                  </a:lnTo>
                  <a:lnTo>
                    <a:pt x="762" y="53339"/>
                  </a:lnTo>
                  <a:lnTo>
                    <a:pt x="3810" y="48768"/>
                  </a:lnTo>
                  <a:lnTo>
                    <a:pt x="6858" y="43434"/>
                  </a:lnTo>
                  <a:lnTo>
                    <a:pt x="10668" y="38861"/>
                  </a:lnTo>
                  <a:lnTo>
                    <a:pt x="15239" y="35051"/>
                  </a:lnTo>
                  <a:lnTo>
                    <a:pt x="20574" y="31242"/>
                  </a:lnTo>
                  <a:lnTo>
                    <a:pt x="24384" y="28956"/>
                  </a:lnTo>
                  <a:lnTo>
                    <a:pt x="29718" y="28194"/>
                  </a:lnTo>
                  <a:lnTo>
                    <a:pt x="38100" y="27432"/>
                  </a:lnTo>
                  <a:lnTo>
                    <a:pt x="47244" y="27432"/>
                  </a:lnTo>
                  <a:lnTo>
                    <a:pt x="56388" y="28956"/>
                  </a:lnTo>
                  <a:lnTo>
                    <a:pt x="65532" y="30480"/>
                  </a:lnTo>
                  <a:lnTo>
                    <a:pt x="75438" y="31242"/>
                  </a:lnTo>
                  <a:lnTo>
                    <a:pt x="84582" y="31242"/>
                  </a:lnTo>
                  <a:lnTo>
                    <a:pt x="92963" y="30480"/>
                  </a:lnTo>
                  <a:lnTo>
                    <a:pt x="99822" y="27432"/>
                  </a:lnTo>
                  <a:lnTo>
                    <a:pt x="106680" y="22098"/>
                  </a:lnTo>
                  <a:lnTo>
                    <a:pt x="118872" y="11430"/>
                  </a:lnTo>
                  <a:lnTo>
                    <a:pt x="132588" y="2285"/>
                  </a:lnTo>
                  <a:lnTo>
                    <a:pt x="1402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8" name="Shape 192883"/>
            <p:cNvSpPr/>
            <p:nvPr/>
          </p:nvSpPr>
          <p:spPr>
            <a:xfrm>
              <a:off x="159259" y="198882"/>
              <a:ext cx="176022" cy="203454"/>
            </a:xfrm>
            <a:custGeom>
              <a:avLst/>
              <a:gdLst/>
              <a:ahLst/>
              <a:cxnLst/>
              <a:rect l="0" t="0" r="0" b="0"/>
              <a:pathLst>
                <a:path w="176022" h="203454">
                  <a:moveTo>
                    <a:pt x="48768" y="0"/>
                  </a:moveTo>
                  <a:lnTo>
                    <a:pt x="49530" y="762"/>
                  </a:lnTo>
                  <a:lnTo>
                    <a:pt x="32766" y="34290"/>
                  </a:lnTo>
                  <a:lnTo>
                    <a:pt x="19050" y="68580"/>
                  </a:lnTo>
                  <a:lnTo>
                    <a:pt x="12192" y="88392"/>
                  </a:lnTo>
                  <a:lnTo>
                    <a:pt x="7620" y="108204"/>
                  </a:lnTo>
                  <a:lnTo>
                    <a:pt x="3810" y="128778"/>
                  </a:lnTo>
                  <a:lnTo>
                    <a:pt x="3048" y="138684"/>
                  </a:lnTo>
                  <a:lnTo>
                    <a:pt x="3048" y="158496"/>
                  </a:lnTo>
                  <a:lnTo>
                    <a:pt x="6096" y="169164"/>
                  </a:lnTo>
                  <a:lnTo>
                    <a:pt x="9906" y="180594"/>
                  </a:lnTo>
                  <a:lnTo>
                    <a:pt x="12192" y="186690"/>
                  </a:lnTo>
                  <a:lnTo>
                    <a:pt x="15240" y="191262"/>
                  </a:lnTo>
                  <a:lnTo>
                    <a:pt x="19050" y="195834"/>
                  </a:lnTo>
                  <a:lnTo>
                    <a:pt x="22098" y="198120"/>
                  </a:lnTo>
                  <a:lnTo>
                    <a:pt x="26670" y="201168"/>
                  </a:lnTo>
                  <a:lnTo>
                    <a:pt x="30480" y="201930"/>
                  </a:lnTo>
                  <a:lnTo>
                    <a:pt x="35052" y="201930"/>
                  </a:lnTo>
                  <a:lnTo>
                    <a:pt x="40386" y="201168"/>
                  </a:lnTo>
                  <a:lnTo>
                    <a:pt x="45720" y="197358"/>
                  </a:lnTo>
                  <a:lnTo>
                    <a:pt x="51816" y="192786"/>
                  </a:lnTo>
                  <a:lnTo>
                    <a:pt x="56388" y="186690"/>
                  </a:lnTo>
                  <a:lnTo>
                    <a:pt x="60960" y="179832"/>
                  </a:lnTo>
                  <a:lnTo>
                    <a:pt x="64008" y="174498"/>
                  </a:lnTo>
                  <a:lnTo>
                    <a:pt x="67056" y="167640"/>
                  </a:lnTo>
                  <a:lnTo>
                    <a:pt x="71628" y="153162"/>
                  </a:lnTo>
                  <a:lnTo>
                    <a:pt x="74676" y="146304"/>
                  </a:lnTo>
                  <a:lnTo>
                    <a:pt x="78486" y="139446"/>
                  </a:lnTo>
                  <a:lnTo>
                    <a:pt x="82296" y="134874"/>
                  </a:lnTo>
                  <a:lnTo>
                    <a:pt x="87630" y="129540"/>
                  </a:lnTo>
                  <a:lnTo>
                    <a:pt x="90678" y="128778"/>
                  </a:lnTo>
                  <a:lnTo>
                    <a:pt x="94488" y="128016"/>
                  </a:lnTo>
                  <a:lnTo>
                    <a:pt x="97536" y="128016"/>
                  </a:lnTo>
                  <a:lnTo>
                    <a:pt x="101346" y="128778"/>
                  </a:lnTo>
                  <a:lnTo>
                    <a:pt x="107442" y="130302"/>
                  </a:lnTo>
                  <a:lnTo>
                    <a:pt x="113538" y="134874"/>
                  </a:lnTo>
                  <a:lnTo>
                    <a:pt x="124968" y="140208"/>
                  </a:lnTo>
                  <a:lnTo>
                    <a:pt x="130302" y="142494"/>
                  </a:lnTo>
                  <a:lnTo>
                    <a:pt x="137160" y="143256"/>
                  </a:lnTo>
                  <a:lnTo>
                    <a:pt x="144018" y="142494"/>
                  </a:lnTo>
                  <a:lnTo>
                    <a:pt x="151638" y="139446"/>
                  </a:lnTo>
                  <a:lnTo>
                    <a:pt x="156210" y="136398"/>
                  </a:lnTo>
                  <a:lnTo>
                    <a:pt x="160782" y="132588"/>
                  </a:lnTo>
                  <a:lnTo>
                    <a:pt x="163830" y="128778"/>
                  </a:lnTo>
                  <a:lnTo>
                    <a:pt x="166116" y="124968"/>
                  </a:lnTo>
                  <a:lnTo>
                    <a:pt x="166878" y="121158"/>
                  </a:lnTo>
                  <a:lnTo>
                    <a:pt x="166878" y="117348"/>
                  </a:lnTo>
                  <a:lnTo>
                    <a:pt x="166116" y="113538"/>
                  </a:lnTo>
                  <a:lnTo>
                    <a:pt x="164592" y="108204"/>
                  </a:lnTo>
                  <a:lnTo>
                    <a:pt x="160020" y="100584"/>
                  </a:lnTo>
                  <a:lnTo>
                    <a:pt x="154686" y="92202"/>
                  </a:lnTo>
                  <a:lnTo>
                    <a:pt x="141732" y="77724"/>
                  </a:lnTo>
                  <a:lnTo>
                    <a:pt x="128016" y="63246"/>
                  </a:lnTo>
                  <a:lnTo>
                    <a:pt x="113538" y="48768"/>
                  </a:lnTo>
                  <a:lnTo>
                    <a:pt x="84582" y="19050"/>
                  </a:lnTo>
                  <a:lnTo>
                    <a:pt x="83820" y="17526"/>
                  </a:lnTo>
                  <a:lnTo>
                    <a:pt x="84582" y="16764"/>
                  </a:lnTo>
                  <a:lnTo>
                    <a:pt x="86868" y="15240"/>
                  </a:lnTo>
                  <a:lnTo>
                    <a:pt x="87630" y="16764"/>
                  </a:lnTo>
                  <a:lnTo>
                    <a:pt x="105918" y="32004"/>
                  </a:lnTo>
                  <a:lnTo>
                    <a:pt x="124206" y="48768"/>
                  </a:lnTo>
                  <a:lnTo>
                    <a:pt x="141732" y="64770"/>
                  </a:lnTo>
                  <a:lnTo>
                    <a:pt x="159258" y="82296"/>
                  </a:lnTo>
                  <a:lnTo>
                    <a:pt x="167640" y="93726"/>
                  </a:lnTo>
                  <a:lnTo>
                    <a:pt x="171450" y="100584"/>
                  </a:lnTo>
                  <a:lnTo>
                    <a:pt x="174498" y="107442"/>
                  </a:lnTo>
                  <a:lnTo>
                    <a:pt x="176022" y="115062"/>
                  </a:lnTo>
                  <a:lnTo>
                    <a:pt x="176022" y="125730"/>
                  </a:lnTo>
                  <a:lnTo>
                    <a:pt x="175260" y="128778"/>
                  </a:lnTo>
                  <a:lnTo>
                    <a:pt x="173736" y="132588"/>
                  </a:lnTo>
                  <a:lnTo>
                    <a:pt x="170688" y="135636"/>
                  </a:lnTo>
                  <a:lnTo>
                    <a:pt x="166116" y="139446"/>
                  </a:lnTo>
                  <a:lnTo>
                    <a:pt x="160782" y="143256"/>
                  </a:lnTo>
                  <a:lnTo>
                    <a:pt x="154686" y="147066"/>
                  </a:lnTo>
                  <a:lnTo>
                    <a:pt x="148590" y="149352"/>
                  </a:lnTo>
                  <a:lnTo>
                    <a:pt x="141732" y="150876"/>
                  </a:lnTo>
                  <a:lnTo>
                    <a:pt x="135636" y="150876"/>
                  </a:lnTo>
                  <a:lnTo>
                    <a:pt x="128778" y="150114"/>
                  </a:lnTo>
                  <a:lnTo>
                    <a:pt x="121920" y="147066"/>
                  </a:lnTo>
                  <a:lnTo>
                    <a:pt x="113538" y="140208"/>
                  </a:lnTo>
                  <a:lnTo>
                    <a:pt x="108966" y="136398"/>
                  </a:lnTo>
                  <a:lnTo>
                    <a:pt x="102870" y="133350"/>
                  </a:lnTo>
                  <a:lnTo>
                    <a:pt x="97536" y="130302"/>
                  </a:lnTo>
                  <a:lnTo>
                    <a:pt x="92202" y="130302"/>
                  </a:lnTo>
                  <a:lnTo>
                    <a:pt x="89916" y="131826"/>
                  </a:lnTo>
                  <a:lnTo>
                    <a:pt x="86868" y="132588"/>
                  </a:lnTo>
                  <a:lnTo>
                    <a:pt x="84582" y="134874"/>
                  </a:lnTo>
                  <a:lnTo>
                    <a:pt x="82296" y="138684"/>
                  </a:lnTo>
                  <a:lnTo>
                    <a:pt x="78486" y="146304"/>
                  </a:lnTo>
                  <a:lnTo>
                    <a:pt x="74676" y="155448"/>
                  </a:lnTo>
                  <a:lnTo>
                    <a:pt x="71628" y="164592"/>
                  </a:lnTo>
                  <a:lnTo>
                    <a:pt x="67818" y="172974"/>
                  </a:lnTo>
                  <a:lnTo>
                    <a:pt x="64770" y="179832"/>
                  </a:lnTo>
                  <a:lnTo>
                    <a:pt x="60960" y="185928"/>
                  </a:lnTo>
                  <a:lnTo>
                    <a:pt x="57150" y="190500"/>
                  </a:lnTo>
                  <a:lnTo>
                    <a:pt x="52578" y="195834"/>
                  </a:lnTo>
                  <a:lnTo>
                    <a:pt x="46482" y="199644"/>
                  </a:lnTo>
                  <a:lnTo>
                    <a:pt x="41148" y="201930"/>
                  </a:lnTo>
                  <a:lnTo>
                    <a:pt x="34290" y="203454"/>
                  </a:lnTo>
                  <a:lnTo>
                    <a:pt x="27432" y="203454"/>
                  </a:lnTo>
                  <a:lnTo>
                    <a:pt x="22098" y="201168"/>
                  </a:lnTo>
                  <a:lnTo>
                    <a:pt x="17526" y="199644"/>
                  </a:lnTo>
                  <a:lnTo>
                    <a:pt x="13716" y="195834"/>
                  </a:lnTo>
                  <a:lnTo>
                    <a:pt x="9906" y="190500"/>
                  </a:lnTo>
                  <a:lnTo>
                    <a:pt x="6858" y="185166"/>
                  </a:lnTo>
                  <a:lnTo>
                    <a:pt x="4572" y="179832"/>
                  </a:lnTo>
                  <a:lnTo>
                    <a:pt x="0" y="158496"/>
                  </a:lnTo>
                  <a:lnTo>
                    <a:pt x="0" y="137160"/>
                  </a:lnTo>
                  <a:lnTo>
                    <a:pt x="762" y="126492"/>
                  </a:lnTo>
                  <a:lnTo>
                    <a:pt x="3048" y="115824"/>
                  </a:lnTo>
                  <a:lnTo>
                    <a:pt x="4572" y="105156"/>
                  </a:lnTo>
                  <a:lnTo>
                    <a:pt x="11430" y="85344"/>
                  </a:lnTo>
                  <a:lnTo>
                    <a:pt x="19050" y="64008"/>
                  </a:lnTo>
                  <a:lnTo>
                    <a:pt x="27432" y="41910"/>
                  </a:lnTo>
                  <a:lnTo>
                    <a:pt x="37338" y="20574"/>
                  </a:lnTo>
                  <a:lnTo>
                    <a:pt x="487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9" name="Shape 192884"/>
            <p:cNvSpPr/>
            <p:nvPr/>
          </p:nvSpPr>
          <p:spPr>
            <a:xfrm>
              <a:off x="201930" y="80773"/>
              <a:ext cx="185928" cy="162306"/>
            </a:xfrm>
            <a:custGeom>
              <a:avLst/>
              <a:gdLst/>
              <a:ahLst/>
              <a:cxnLst/>
              <a:rect l="0" t="0" r="0" b="0"/>
              <a:pathLst>
                <a:path w="185928" h="162306">
                  <a:moveTo>
                    <a:pt x="138684" y="0"/>
                  </a:moveTo>
                  <a:lnTo>
                    <a:pt x="144780" y="762"/>
                  </a:lnTo>
                  <a:lnTo>
                    <a:pt x="151638" y="3048"/>
                  </a:lnTo>
                  <a:lnTo>
                    <a:pt x="158496" y="6858"/>
                  </a:lnTo>
                  <a:lnTo>
                    <a:pt x="163068" y="10668"/>
                  </a:lnTo>
                  <a:lnTo>
                    <a:pt x="167640" y="17525"/>
                  </a:lnTo>
                  <a:lnTo>
                    <a:pt x="171450" y="25146"/>
                  </a:lnTo>
                  <a:lnTo>
                    <a:pt x="173736" y="32003"/>
                  </a:lnTo>
                  <a:lnTo>
                    <a:pt x="174498" y="39624"/>
                  </a:lnTo>
                  <a:lnTo>
                    <a:pt x="173736" y="47244"/>
                  </a:lnTo>
                  <a:lnTo>
                    <a:pt x="171450" y="55625"/>
                  </a:lnTo>
                  <a:lnTo>
                    <a:pt x="166878" y="61722"/>
                  </a:lnTo>
                  <a:lnTo>
                    <a:pt x="160020" y="71627"/>
                  </a:lnTo>
                  <a:lnTo>
                    <a:pt x="154686" y="80772"/>
                  </a:lnTo>
                  <a:lnTo>
                    <a:pt x="153924" y="84582"/>
                  </a:lnTo>
                  <a:lnTo>
                    <a:pt x="153924" y="85344"/>
                  </a:lnTo>
                  <a:lnTo>
                    <a:pt x="154686" y="86106"/>
                  </a:lnTo>
                  <a:lnTo>
                    <a:pt x="161544" y="89915"/>
                  </a:lnTo>
                  <a:lnTo>
                    <a:pt x="169164" y="95250"/>
                  </a:lnTo>
                  <a:lnTo>
                    <a:pt x="174498" y="102108"/>
                  </a:lnTo>
                  <a:lnTo>
                    <a:pt x="179070" y="108203"/>
                  </a:lnTo>
                  <a:lnTo>
                    <a:pt x="184404" y="116586"/>
                  </a:lnTo>
                  <a:lnTo>
                    <a:pt x="185928" y="124968"/>
                  </a:lnTo>
                  <a:lnTo>
                    <a:pt x="185928" y="137160"/>
                  </a:lnTo>
                  <a:lnTo>
                    <a:pt x="185166" y="142494"/>
                  </a:lnTo>
                  <a:lnTo>
                    <a:pt x="180594" y="150114"/>
                  </a:lnTo>
                  <a:lnTo>
                    <a:pt x="177546" y="153924"/>
                  </a:lnTo>
                  <a:lnTo>
                    <a:pt x="173736" y="156972"/>
                  </a:lnTo>
                  <a:lnTo>
                    <a:pt x="169926" y="158496"/>
                  </a:lnTo>
                  <a:lnTo>
                    <a:pt x="166116" y="160782"/>
                  </a:lnTo>
                  <a:lnTo>
                    <a:pt x="161544" y="161544"/>
                  </a:lnTo>
                  <a:lnTo>
                    <a:pt x="156210" y="162306"/>
                  </a:lnTo>
                  <a:lnTo>
                    <a:pt x="142494" y="161544"/>
                  </a:lnTo>
                  <a:lnTo>
                    <a:pt x="128778" y="160020"/>
                  </a:lnTo>
                  <a:lnTo>
                    <a:pt x="115824" y="156210"/>
                  </a:lnTo>
                  <a:lnTo>
                    <a:pt x="102108" y="150876"/>
                  </a:lnTo>
                  <a:lnTo>
                    <a:pt x="63246" y="137160"/>
                  </a:lnTo>
                  <a:lnTo>
                    <a:pt x="49530" y="134874"/>
                  </a:lnTo>
                  <a:lnTo>
                    <a:pt x="48768" y="133350"/>
                  </a:lnTo>
                  <a:lnTo>
                    <a:pt x="48006" y="132588"/>
                  </a:lnTo>
                  <a:lnTo>
                    <a:pt x="48006" y="131064"/>
                  </a:lnTo>
                  <a:lnTo>
                    <a:pt x="48768" y="128015"/>
                  </a:lnTo>
                  <a:lnTo>
                    <a:pt x="49530" y="128015"/>
                  </a:lnTo>
                  <a:lnTo>
                    <a:pt x="51054" y="127253"/>
                  </a:lnTo>
                  <a:lnTo>
                    <a:pt x="60960" y="128777"/>
                  </a:lnTo>
                  <a:lnTo>
                    <a:pt x="71628" y="131064"/>
                  </a:lnTo>
                  <a:lnTo>
                    <a:pt x="92964" y="138684"/>
                  </a:lnTo>
                  <a:lnTo>
                    <a:pt x="113538" y="145542"/>
                  </a:lnTo>
                  <a:lnTo>
                    <a:pt x="124206" y="149351"/>
                  </a:lnTo>
                  <a:lnTo>
                    <a:pt x="134874" y="152400"/>
                  </a:lnTo>
                  <a:lnTo>
                    <a:pt x="146304" y="153924"/>
                  </a:lnTo>
                  <a:lnTo>
                    <a:pt x="158496" y="153924"/>
                  </a:lnTo>
                  <a:lnTo>
                    <a:pt x="163830" y="153162"/>
                  </a:lnTo>
                  <a:lnTo>
                    <a:pt x="169926" y="150876"/>
                  </a:lnTo>
                  <a:lnTo>
                    <a:pt x="173736" y="147065"/>
                  </a:lnTo>
                  <a:lnTo>
                    <a:pt x="177546" y="142494"/>
                  </a:lnTo>
                  <a:lnTo>
                    <a:pt x="178308" y="136398"/>
                  </a:lnTo>
                  <a:lnTo>
                    <a:pt x="179070" y="131064"/>
                  </a:lnTo>
                  <a:lnTo>
                    <a:pt x="179070" y="125730"/>
                  </a:lnTo>
                  <a:lnTo>
                    <a:pt x="178308" y="120396"/>
                  </a:lnTo>
                  <a:lnTo>
                    <a:pt x="176784" y="115062"/>
                  </a:lnTo>
                  <a:lnTo>
                    <a:pt x="173736" y="110489"/>
                  </a:lnTo>
                  <a:lnTo>
                    <a:pt x="169926" y="105918"/>
                  </a:lnTo>
                  <a:lnTo>
                    <a:pt x="166116" y="102108"/>
                  </a:lnTo>
                  <a:lnTo>
                    <a:pt x="156210" y="93725"/>
                  </a:lnTo>
                  <a:lnTo>
                    <a:pt x="151638" y="91440"/>
                  </a:lnTo>
                  <a:lnTo>
                    <a:pt x="147828" y="86106"/>
                  </a:lnTo>
                  <a:lnTo>
                    <a:pt x="147066" y="85344"/>
                  </a:lnTo>
                  <a:lnTo>
                    <a:pt x="147066" y="83058"/>
                  </a:lnTo>
                  <a:lnTo>
                    <a:pt x="147828" y="79248"/>
                  </a:lnTo>
                  <a:lnTo>
                    <a:pt x="153924" y="71627"/>
                  </a:lnTo>
                  <a:lnTo>
                    <a:pt x="161544" y="63246"/>
                  </a:lnTo>
                  <a:lnTo>
                    <a:pt x="166116" y="57150"/>
                  </a:lnTo>
                  <a:lnTo>
                    <a:pt x="169164" y="50292"/>
                  </a:lnTo>
                  <a:lnTo>
                    <a:pt x="169926" y="42672"/>
                  </a:lnTo>
                  <a:lnTo>
                    <a:pt x="169926" y="35051"/>
                  </a:lnTo>
                  <a:lnTo>
                    <a:pt x="165354" y="19812"/>
                  </a:lnTo>
                  <a:lnTo>
                    <a:pt x="161544" y="13715"/>
                  </a:lnTo>
                  <a:lnTo>
                    <a:pt x="155448" y="9144"/>
                  </a:lnTo>
                  <a:lnTo>
                    <a:pt x="151638" y="6858"/>
                  </a:lnTo>
                  <a:lnTo>
                    <a:pt x="147828" y="6096"/>
                  </a:lnTo>
                  <a:lnTo>
                    <a:pt x="138684" y="3810"/>
                  </a:lnTo>
                  <a:lnTo>
                    <a:pt x="128778" y="5334"/>
                  </a:lnTo>
                  <a:lnTo>
                    <a:pt x="119634" y="7620"/>
                  </a:lnTo>
                  <a:lnTo>
                    <a:pt x="110490" y="10668"/>
                  </a:lnTo>
                  <a:lnTo>
                    <a:pt x="101346" y="16001"/>
                  </a:lnTo>
                  <a:lnTo>
                    <a:pt x="91440" y="21336"/>
                  </a:lnTo>
                  <a:lnTo>
                    <a:pt x="83820" y="27432"/>
                  </a:lnTo>
                  <a:lnTo>
                    <a:pt x="76200" y="34290"/>
                  </a:lnTo>
                  <a:lnTo>
                    <a:pt x="68580" y="41910"/>
                  </a:lnTo>
                  <a:lnTo>
                    <a:pt x="62484" y="49530"/>
                  </a:lnTo>
                  <a:lnTo>
                    <a:pt x="48768" y="66294"/>
                  </a:lnTo>
                  <a:lnTo>
                    <a:pt x="40386" y="79248"/>
                  </a:lnTo>
                  <a:lnTo>
                    <a:pt x="30480" y="92201"/>
                  </a:lnTo>
                  <a:lnTo>
                    <a:pt x="18288" y="106680"/>
                  </a:lnTo>
                  <a:lnTo>
                    <a:pt x="15240" y="111251"/>
                  </a:lnTo>
                  <a:lnTo>
                    <a:pt x="13716" y="115062"/>
                  </a:lnTo>
                  <a:lnTo>
                    <a:pt x="11430" y="118872"/>
                  </a:lnTo>
                  <a:lnTo>
                    <a:pt x="11430" y="124206"/>
                  </a:lnTo>
                  <a:lnTo>
                    <a:pt x="10668" y="127253"/>
                  </a:lnTo>
                  <a:lnTo>
                    <a:pt x="9144" y="128777"/>
                  </a:lnTo>
                  <a:lnTo>
                    <a:pt x="6858" y="128777"/>
                  </a:lnTo>
                  <a:lnTo>
                    <a:pt x="3810" y="128015"/>
                  </a:lnTo>
                  <a:lnTo>
                    <a:pt x="2286" y="127253"/>
                  </a:lnTo>
                  <a:lnTo>
                    <a:pt x="1524" y="124968"/>
                  </a:lnTo>
                  <a:lnTo>
                    <a:pt x="0" y="122682"/>
                  </a:lnTo>
                  <a:lnTo>
                    <a:pt x="2286" y="120396"/>
                  </a:lnTo>
                  <a:lnTo>
                    <a:pt x="15240" y="104394"/>
                  </a:lnTo>
                  <a:lnTo>
                    <a:pt x="28194" y="86106"/>
                  </a:lnTo>
                  <a:lnTo>
                    <a:pt x="41148" y="68580"/>
                  </a:lnTo>
                  <a:lnTo>
                    <a:pt x="53340" y="51053"/>
                  </a:lnTo>
                  <a:lnTo>
                    <a:pt x="67818" y="35051"/>
                  </a:lnTo>
                  <a:lnTo>
                    <a:pt x="75438" y="28194"/>
                  </a:lnTo>
                  <a:lnTo>
                    <a:pt x="83820" y="21336"/>
                  </a:lnTo>
                  <a:lnTo>
                    <a:pt x="92964" y="14477"/>
                  </a:lnTo>
                  <a:lnTo>
                    <a:pt x="102108" y="9906"/>
                  </a:lnTo>
                  <a:lnTo>
                    <a:pt x="121920" y="2286"/>
                  </a:lnTo>
                  <a:lnTo>
                    <a:pt x="131064" y="762"/>
                  </a:lnTo>
                  <a:lnTo>
                    <a:pt x="1386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9E7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0" name="Shape 192885"/>
            <p:cNvSpPr/>
            <p:nvPr/>
          </p:nvSpPr>
          <p:spPr>
            <a:xfrm>
              <a:off x="337566" y="137923"/>
              <a:ext cx="12573" cy="15163"/>
            </a:xfrm>
            <a:custGeom>
              <a:avLst/>
              <a:gdLst/>
              <a:ahLst/>
              <a:cxnLst/>
              <a:rect l="0" t="0" r="0" b="0"/>
              <a:pathLst>
                <a:path w="12573" h="15163">
                  <a:moveTo>
                    <a:pt x="762" y="0"/>
                  </a:moveTo>
                  <a:lnTo>
                    <a:pt x="8382" y="0"/>
                  </a:lnTo>
                  <a:lnTo>
                    <a:pt x="12573" y="524"/>
                  </a:lnTo>
                  <a:lnTo>
                    <a:pt x="12573" y="4741"/>
                  </a:lnTo>
                  <a:lnTo>
                    <a:pt x="12192" y="4572"/>
                  </a:lnTo>
                  <a:lnTo>
                    <a:pt x="8382" y="3810"/>
                  </a:lnTo>
                  <a:lnTo>
                    <a:pt x="4572" y="3810"/>
                  </a:lnTo>
                  <a:lnTo>
                    <a:pt x="8382" y="7620"/>
                  </a:lnTo>
                  <a:lnTo>
                    <a:pt x="12192" y="10668"/>
                  </a:lnTo>
                  <a:lnTo>
                    <a:pt x="12573" y="10668"/>
                  </a:lnTo>
                  <a:lnTo>
                    <a:pt x="12573" y="15163"/>
                  </a:lnTo>
                  <a:lnTo>
                    <a:pt x="9144" y="14477"/>
                  </a:lnTo>
                  <a:lnTo>
                    <a:pt x="5334" y="12953"/>
                  </a:lnTo>
                  <a:lnTo>
                    <a:pt x="3048" y="10668"/>
                  </a:lnTo>
                  <a:lnTo>
                    <a:pt x="762" y="6858"/>
                  </a:lnTo>
                  <a:lnTo>
                    <a:pt x="0" y="2286"/>
                  </a:lnTo>
                  <a:lnTo>
                    <a:pt x="7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1" name="Shape 192886"/>
            <p:cNvSpPr/>
            <p:nvPr/>
          </p:nvSpPr>
          <p:spPr>
            <a:xfrm>
              <a:off x="204978" y="73152"/>
              <a:ext cx="145161" cy="147828"/>
            </a:xfrm>
            <a:custGeom>
              <a:avLst/>
              <a:gdLst/>
              <a:ahLst/>
              <a:cxnLst/>
              <a:rect l="0" t="0" r="0" b="0"/>
              <a:pathLst>
                <a:path w="145161" h="147828">
                  <a:moveTo>
                    <a:pt x="99060" y="0"/>
                  </a:moveTo>
                  <a:lnTo>
                    <a:pt x="108966" y="0"/>
                  </a:lnTo>
                  <a:lnTo>
                    <a:pt x="118872" y="2286"/>
                  </a:lnTo>
                  <a:lnTo>
                    <a:pt x="130302" y="6096"/>
                  </a:lnTo>
                  <a:lnTo>
                    <a:pt x="140209" y="11430"/>
                  </a:lnTo>
                  <a:lnTo>
                    <a:pt x="145161" y="15557"/>
                  </a:lnTo>
                  <a:lnTo>
                    <a:pt x="145161" y="24765"/>
                  </a:lnTo>
                  <a:lnTo>
                    <a:pt x="140970" y="20574"/>
                  </a:lnTo>
                  <a:lnTo>
                    <a:pt x="132588" y="15240"/>
                  </a:lnTo>
                  <a:lnTo>
                    <a:pt x="124206" y="10668"/>
                  </a:lnTo>
                  <a:lnTo>
                    <a:pt x="114300" y="8382"/>
                  </a:lnTo>
                  <a:lnTo>
                    <a:pt x="105156" y="8382"/>
                  </a:lnTo>
                  <a:lnTo>
                    <a:pt x="98298" y="9906"/>
                  </a:lnTo>
                  <a:lnTo>
                    <a:pt x="91440" y="11430"/>
                  </a:lnTo>
                  <a:lnTo>
                    <a:pt x="86106" y="14478"/>
                  </a:lnTo>
                  <a:lnTo>
                    <a:pt x="80010" y="17526"/>
                  </a:lnTo>
                  <a:lnTo>
                    <a:pt x="75438" y="21336"/>
                  </a:lnTo>
                  <a:lnTo>
                    <a:pt x="69342" y="25908"/>
                  </a:lnTo>
                  <a:lnTo>
                    <a:pt x="60960" y="36576"/>
                  </a:lnTo>
                  <a:lnTo>
                    <a:pt x="54102" y="46482"/>
                  </a:lnTo>
                  <a:lnTo>
                    <a:pt x="48006" y="56388"/>
                  </a:lnTo>
                  <a:lnTo>
                    <a:pt x="36576" y="76200"/>
                  </a:lnTo>
                  <a:lnTo>
                    <a:pt x="25147" y="97536"/>
                  </a:lnTo>
                  <a:lnTo>
                    <a:pt x="13716" y="118110"/>
                  </a:lnTo>
                  <a:lnTo>
                    <a:pt x="28956" y="126492"/>
                  </a:lnTo>
                  <a:lnTo>
                    <a:pt x="44197" y="133350"/>
                  </a:lnTo>
                  <a:lnTo>
                    <a:pt x="60960" y="138685"/>
                  </a:lnTo>
                  <a:lnTo>
                    <a:pt x="78486" y="142494"/>
                  </a:lnTo>
                  <a:lnTo>
                    <a:pt x="96012" y="144018"/>
                  </a:lnTo>
                  <a:lnTo>
                    <a:pt x="113538" y="144780"/>
                  </a:lnTo>
                  <a:lnTo>
                    <a:pt x="130302" y="144018"/>
                  </a:lnTo>
                  <a:lnTo>
                    <a:pt x="145161" y="142667"/>
                  </a:lnTo>
                  <a:lnTo>
                    <a:pt x="145161" y="146495"/>
                  </a:lnTo>
                  <a:lnTo>
                    <a:pt x="126492" y="147828"/>
                  </a:lnTo>
                  <a:lnTo>
                    <a:pt x="105918" y="147066"/>
                  </a:lnTo>
                  <a:lnTo>
                    <a:pt x="86106" y="144780"/>
                  </a:lnTo>
                  <a:lnTo>
                    <a:pt x="67056" y="142494"/>
                  </a:lnTo>
                  <a:lnTo>
                    <a:pt x="48006" y="136398"/>
                  </a:lnTo>
                  <a:lnTo>
                    <a:pt x="38100" y="133350"/>
                  </a:lnTo>
                  <a:lnTo>
                    <a:pt x="29718" y="129540"/>
                  </a:lnTo>
                  <a:lnTo>
                    <a:pt x="21336" y="124968"/>
                  </a:lnTo>
                  <a:lnTo>
                    <a:pt x="12192" y="119635"/>
                  </a:lnTo>
                  <a:lnTo>
                    <a:pt x="12192" y="121159"/>
                  </a:lnTo>
                  <a:lnTo>
                    <a:pt x="10668" y="121920"/>
                  </a:lnTo>
                  <a:lnTo>
                    <a:pt x="8382" y="121920"/>
                  </a:lnTo>
                  <a:lnTo>
                    <a:pt x="7620" y="119635"/>
                  </a:lnTo>
                  <a:lnTo>
                    <a:pt x="7620" y="118872"/>
                  </a:lnTo>
                  <a:lnTo>
                    <a:pt x="8382" y="117348"/>
                  </a:lnTo>
                  <a:lnTo>
                    <a:pt x="0" y="110490"/>
                  </a:lnTo>
                  <a:lnTo>
                    <a:pt x="0" y="109728"/>
                  </a:lnTo>
                  <a:lnTo>
                    <a:pt x="762" y="109728"/>
                  </a:lnTo>
                  <a:lnTo>
                    <a:pt x="8382" y="115062"/>
                  </a:lnTo>
                  <a:lnTo>
                    <a:pt x="15240" y="99061"/>
                  </a:lnTo>
                  <a:lnTo>
                    <a:pt x="23622" y="79248"/>
                  </a:lnTo>
                  <a:lnTo>
                    <a:pt x="33528" y="60198"/>
                  </a:lnTo>
                  <a:lnTo>
                    <a:pt x="38862" y="50292"/>
                  </a:lnTo>
                  <a:lnTo>
                    <a:pt x="44958" y="40386"/>
                  </a:lnTo>
                  <a:lnTo>
                    <a:pt x="50292" y="32004"/>
                  </a:lnTo>
                  <a:lnTo>
                    <a:pt x="57150" y="24385"/>
                  </a:lnTo>
                  <a:lnTo>
                    <a:pt x="64770" y="16764"/>
                  </a:lnTo>
                  <a:lnTo>
                    <a:pt x="72390" y="10668"/>
                  </a:lnTo>
                  <a:lnTo>
                    <a:pt x="80772" y="6096"/>
                  </a:lnTo>
                  <a:lnTo>
                    <a:pt x="89916" y="2286"/>
                  </a:lnTo>
                  <a:lnTo>
                    <a:pt x="9906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2" name="Shape 192887"/>
            <p:cNvSpPr/>
            <p:nvPr/>
          </p:nvSpPr>
          <p:spPr>
            <a:xfrm>
              <a:off x="350139" y="88709"/>
              <a:ext cx="43815" cy="130938"/>
            </a:xfrm>
            <a:custGeom>
              <a:avLst/>
              <a:gdLst/>
              <a:ahLst/>
              <a:cxnLst/>
              <a:rect l="0" t="0" r="0" b="0"/>
              <a:pathLst>
                <a:path w="43815" h="130938">
                  <a:moveTo>
                    <a:pt x="0" y="0"/>
                  </a:moveTo>
                  <a:lnTo>
                    <a:pt x="4191" y="3493"/>
                  </a:lnTo>
                  <a:lnTo>
                    <a:pt x="11811" y="12637"/>
                  </a:lnTo>
                  <a:lnTo>
                    <a:pt x="18669" y="22543"/>
                  </a:lnTo>
                  <a:lnTo>
                    <a:pt x="20955" y="27877"/>
                  </a:lnTo>
                  <a:lnTo>
                    <a:pt x="22479" y="33211"/>
                  </a:lnTo>
                  <a:lnTo>
                    <a:pt x="23241" y="38545"/>
                  </a:lnTo>
                  <a:lnTo>
                    <a:pt x="23241" y="48451"/>
                  </a:lnTo>
                  <a:lnTo>
                    <a:pt x="22479" y="52261"/>
                  </a:lnTo>
                  <a:lnTo>
                    <a:pt x="20955" y="55309"/>
                  </a:lnTo>
                  <a:lnTo>
                    <a:pt x="17907" y="58357"/>
                  </a:lnTo>
                  <a:lnTo>
                    <a:pt x="26289" y="64453"/>
                  </a:lnTo>
                  <a:lnTo>
                    <a:pt x="33910" y="73597"/>
                  </a:lnTo>
                  <a:lnTo>
                    <a:pt x="40005" y="83503"/>
                  </a:lnTo>
                  <a:lnTo>
                    <a:pt x="41529" y="88075"/>
                  </a:lnTo>
                  <a:lnTo>
                    <a:pt x="42291" y="92647"/>
                  </a:lnTo>
                  <a:lnTo>
                    <a:pt x="43815" y="97981"/>
                  </a:lnTo>
                  <a:lnTo>
                    <a:pt x="43815" y="101791"/>
                  </a:lnTo>
                  <a:lnTo>
                    <a:pt x="40767" y="110935"/>
                  </a:lnTo>
                  <a:lnTo>
                    <a:pt x="37719" y="114745"/>
                  </a:lnTo>
                  <a:lnTo>
                    <a:pt x="33910" y="119317"/>
                  </a:lnTo>
                  <a:lnTo>
                    <a:pt x="28575" y="121603"/>
                  </a:lnTo>
                  <a:lnTo>
                    <a:pt x="22479" y="124651"/>
                  </a:lnTo>
                  <a:lnTo>
                    <a:pt x="13336" y="127699"/>
                  </a:lnTo>
                  <a:lnTo>
                    <a:pt x="2667" y="130747"/>
                  </a:lnTo>
                  <a:lnTo>
                    <a:pt x="0" y="130938"/>
                  </a:lnTo>
                  <a:lnTo>
                    <a:pt x="0" y="127110"/>
                  </a:lnTo>
                  <a:lnTo>
                    <a:pt x="1905" y="126937"/>
                  </a:lnTo>
                  <a:lnTo>
                    <a:pt x="11049" y="123889"/>
                  </a:lnTo>
                  <a:lnTo>
                    <a:pt x="19431" y="120079"/>
                  </a:lnTo>
                  <a:lnTo>
                    <a:pt x="27051" y="114745"/>
                  </a:lnTo>
                  <a:lnTo>
                    <a:pt x="33910" y="109411"/>
                  </a:lnTo>
                  <a:lnTo>
                    <a:pt x="36957" y="106363"/>
                  </a:lnTo>
                  <a:lnTo>
                    <a:pt x="37719" y="102553"/>
                  </a:lnTo>
                  <a:lnTo>
                    <a:pt x="40005" y="98743"/>
                  </a:lnTo>
                  <a:lnTo>
                    <a:pt x="40005" y="94933"/>
                  </a:lnTo>
                  <a:lnTo>
                    <a:pt x="38481" y="91123"/>
                  </a:lnTo>
                  <a:lnTo>
                    <a:pt x="36957" y="85789"/>
                  </a:lnTo>
                  <a:lnTo>
                    <a:pt x="34672" y="81217"/>
                  </a:lnTo>
                  <a:lnTo>
                    <a:pt x="30861" y="76645"/>
                  </a:lnTo>
                  <a:lnTo>
                    <a:pt x="22479" y="69025"/>
                  </a:lnTo>
                  <a:lnTo>
                    <a:pt x="14098" y="62167"/>
                  </a:lnTo>
                  <a:lnTo>
                    <a:pt x="9525" y="63691"/>
                  </a:lnTo>
                  <a:lnTo>
                    <a:pt x="4191" y="64453"/>
                  </a:lnTo>
                  <a:lnTo>
                    <a:pt x="381" y="64453"/>
                  </a:lnTo>
                  <a:lnTo>
                    <a:pt x="0" y="64377"/>
                  </a:lnTo>
                  <a:lnTo>
                    <a:pt x="0" y="59881"/>
                  </a:lnTo>
                  <a:lnTo>
                    <a:pt x="4191" y="59881"/>
                  </a:lnTo>
                  <a:lnTo>
                    <a:pt x="8001" y="58357"/>
                  </a:lnTo>
                  <a:lnTo>
                    <a:pt x="6477" y="56833"/>
                  </a:lnTo>
                  <a:lnTo>
                    <a:pt x="0" y="53954"/>
                  </a:lnTo>
                  <a:lnTo>
                    <a:pt x="0" y="49737"/>
                  </a:lnTo>
                  <a:lnTo>
                    <a:pt x="1905" y="49975"/>
                  </a:lnTo>
                  <a:lnTo>
                    <a:pt x="7239" y="52261"/>
                  </a:lnTo>
                  <a:lnTo>
                    <a:pt x="13336" y="55309"/>
                  </a:lnTo>
                  <a:lnTo>
                    <a:pt x="17907" y="48451"/>
                  </a:lnTo>
                  <a:lnTo>
                    <a:pt x="18669" y="42355"/>
                  </a:lnTo>
                  <a:lnTo>
                    <a:pt x="17907" y="35497"/>
                  </a:lnTo>
                  <a:lnTo>
                    <a:pt x="14098" y="27877"/>
                  </a:lnTo>
                  <a:lnTo>
                    <a:pt x="9525" y="19495"/>
                  </a:lnTo>
                  <a:lnTo>
                    <a:pt x="2667" y="11875"/>
                  </a:lnTo>
                  <a:lnTo>
                    <a:pt x="0" y="92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3" name="Shape 192888"/>
            <p:cNvSpPr/>
            <p:nvPr/>
          </p:nvSpPr>
          <p:spPr>
            <a:xfrm>
              <a:off x="83059" y="28956"/>
              <a:ext cx="125730" cy="161544"/>
            </a:xfrm>
            <a:custGeom>
              <a:avLst/>
              <a:gdLst/>
              <a:ahLst/>
              <a:cxnLst/>
              <a:rect l="0" t="0" r="0" b="0"/>
              <a:pathLst>
                <a:path w="125730" h="161544">
                  <a:moveTo>
                    <a:pt x="60198" y="0"/>
                  </a:moveTo>
                  <a:lnTo>
                    <a:pt x="70866" y="762"/>
                  </a:lnTo>
                  <a:lnTo>
                    <a:pt x="80010" y="3810"/>
                  </a:lnTo>
                  <a:lnTo>
                    <a:pt x="88392" y="7620"/>
                  </a:lnTo>
                  <a:lnTo>
                    <a:pt x="93726" y="9144"/>
                  </a:lnTo>
                  <a:lnTo>
                    <a:pt x="97536" y="12954"/>
                  </a:lnTo>
                  <a:lnTo>
                    <a:pt x="101346" y="17526"/>
                  </a:lnTo>
                  <a:lnTo>
                    <a:pt x="105156" y="21336"/>
                  </a:lnTo>
                  <a:lnTo>
                    <a:pt x="105918" y="25146"/>
                  </a:lnTo>
                  <a:lnTo>
                    <a:pt x="105918" y="26670"/>
                  </a:lnTo>
                  <a:lnTo>
                    <a:pt x="105156" y="27432"/>
                  </a:lnTo>
                  <a:lnTo>
                    <a:pt x="102870" y="28956"/>
                  </a:lnTo>
                  <a:lnTo>
                    <a:pt x="101346" y="29718"/>
                  </a:lnTo>
                  <a:lnTo>
                    <a:pt x="94488" y="30480"/>
                  </a:lnTo>
                  <a:lnTo>
                    <a:pt x="93726" y="29718"/>
                  </a:lnTo>
                  <a:lnTo>
                    <a:pt x="93726" y="28956"/>
                  </a:lnTo>
                  <a:lnTo>
                    <a:pt x="94488" y="28956"/>
                  </a:lnTo>
                  <a:lnTo>
                    <a:pt x="99060" y="26670"/>
                  </a:lnTo>
                  <a:lnTo>
                    <a:pt x="99822" y="25908"/>
                  </a:lnTo>
                  <a:lnTo>
                    <a:pt x="99822" y="25146"/>
                  </a:lnTo>
                  <a:lnTo>
                    <a:pt x="99060" y="22860"/>
                  </a:lnTo>
                  <a:lnTo>
                    <a:pt x="96012" y="19812"/>
                  </a:lnTo>
                  <a:lnTo>
                    <a:pt x="87630" y="16002"/>
                  </a:lnTo>
                  <a:lnTo>
                    <a:pt x="67056" y="11430"/>
                  </a:lnTo>
                  <a:lnTo>
                    <a:pt x="44196" y="11430"/>
                  </a:lnTo>
                  <a:lnTo>
                    <a:pt x="34290" y="12192"/>
                  </a:lnTo>
                  <a:lnTo>
                    <a:pt x="29718" y="12954"/>
                  </a:lnTo>
                  <a:lnTo>
                    <a:pt x="25146" y="15240"/>
                  </a:lnTo>
                  <a:lnTo>
                    <a:pt x="17526" y="19812"/>
                  </a:lnTo>
                  <a:lnTo>
                    <a:pt x="13716" y="25146"/>
                  </a:lnTo>
                  <a:lnTo>
                    <a:pt x="11430" y="28956"/>
                  </a:lnTo>
                  <a:lnTo>
                    <a:pt x="9906" y="33528"/>
                  </a:lnTo>
                  <a:lnTo>
                    <a:pt x="8382" y="39624"/>
                  </a:lnTo>
                  <a:lnTo>
                    <a:pt x="8382" y="44196"/>
                  </a:lnTo>
                  <a:lnTo>
                    <a:pt x="9906" y="48768"/>
                  </a:lnTo>
                  <a:lnTo>
                    <a:pt x="11430" y="54864"/>
                  </a:lnTo>
                  <a:lnTo>
                    <a:pt x="12192" y="59436"/>
                  </a:lnTo>
                  <a:lnTo>
                    <a:pt x="17526" y="68580"/>
                  </a:lnTo>
                  <a:lnTo>
                    <a:pt x="22098" y="76200"/>
                  </a:lnTo>
                  <a:lnTo>
                    <a:pt x="27432" y="84582"/>
                  </a:lnTo>
                  <a:lnTo>
                    <a:pt x="33528" y="91440"/>
                  </a:lnTo>
                  <a:lnTo>
                    <a:pt x="46482" y="105918"/>
                  </a:lnTo>
                  <a:lnTo>
                    <a:pt x="60960" y="118110"/>
                  </a:lnTo>
                  <a:lnTo>
                    <a:pt x="76962" y="129540"/>
                  </a:lnTo>
                  <a:lnTo>
                    <a:pt x="93726" y="140208"/>
                  </a:lnTo>
                  <a:lnTo>
                    <a:pt x="124968" y="160020"/>
                  </a:lnTo>
                  <a:lnTo>
                    <a:pt x="125730" y="161544"/>
                  </a:lnTo>
                  <a:lnTo>
                    <a:pt x="124968" y="161544"/>
                  </a:lnTo>
                  <a:lnTo>
                    <a:pt x="97536" y="145542"/>
                  </a:lnTo>
                  <a:lnTo>
                    <a:pt x="69342" y="129540"/>
                  </a:lnTo>
                  <a:lnTo>
                    <a:pt x="56388" y="120396"/>
                  </a:lnTo>
                  <a:lnTo>
                    <a:pt x="42672" y="111252"/>
                  </a:lnTo>
                  <a:lnTo>
                    <a:pt x="31242" y="99060"/>
                  </a:lnTo>
                  <a:lnTo>
                    <a:pt x="21336" y="87630"/>
                  </a:lnTo>
                  <a:lnTo>
                    <a:pt x="15240" y="80010"/>
                  </a:lnTo>
                  <a:lnTo>
                    <a:pt x="9906" y="70104"/>
                  </a:lnTo>
                  <a:lnTo>
                    <a:pt x="4572" y="60960"/>
                  </a:lnTo>
                  <a:lnTo>
                    <a:pt x="762" y="50292"/>
                  </a:lnTo>
                  <a:lnTo>
                    <a:pt x="0" y="40386"/>
                  </a:lnTo>
                  <a:lnTo>
                    <a:pt x="0" y="29718"/>
                  </a:lnTo>
                  <a:lnTo>
                    <a:pt x="2286" y="25146"/>
                  </a:lnTo>
                  <a:lnTo>
                    <a:pt x="3810" y="21336"/>
                  </a:lnTo>
                  <a:lnTo>
                    <a:pt x="6858" y="16002"/>
                  </a:lnTo>
                  <a:lnTo>
                    <a:pt x="11430" y="12192"/>
                  </a:lnTo>
                  <a:lnTo>
                    <a:pt x="19050" y="7620"/>
                  </a:lnTo>
                  <a:lnTo>
                    <a:pt x="28956" y="4572"/>
                  </a:lnTo>
                  <a:lnTo>
                    <a:pt x="38100" y="1524"/>
                  </a:lnTo>
                  <a:lnTo>
                    <a:pt x="49530" y="762"/>
                  </a:lnTo>
                  <a:lnTo>
                    <a:pt x="6019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4" name="Shape 192889"/>
            <p:cNvSpPr/>
            <p:nvPr/>
          </p:nvSpPr>
          <p:spPr>
            <a:xfrm>
              <a:off x="144780" y="4573"/>
              <a:ext cx="100584" cy="176784"/>
            </a:xfrm>
            <a:custGeom>
              <a:avLst/>
              <a:gdLst/>
              <a:ahLst/>
              <a:cxnLst/>
              <a:rect l="0" t="0" r="0" b="0"/>
              <a:pathLst>
                <a:path w="100584" h="176784">
                  <a:moveTo>
                    <a:pt x="49530" y="0"/>
                  </a:moveTo>
                  <a:lnTo>
                    <a:pt x="60198" y="0"/>
                  </a:lnTo>
                  <a:lnTo>
                    <a:pt x="70104" y="1524"/>
                  </a:lnTo>
                  <a:lnTo>
                    <a:pt x="73914" y="3048"/>
                  </a:lnTo>
                  <a:lnTo>
                    <a:pt x="78486" y="6096"/>
                  </a:lnTo>
                  <a:lnTo>
                    <a:pt x="82296" y="8382"/>
                  </a:lnTo>
                  <a:lnTo>
                    <a:pt x="86106" y="11430"/>
                  </a:lnTo>
                  <a:lnTo>
                    <a:pt x="96774" y="29718"/>
                  </a:lnTo>
                  <a:lnTo>
                    <a:pt x="98298" y="39624"/>
                  </a:lnTo>
                  <a:lnTo>
                    <a:pt x="100584" y="50292"/>
                  </a:lnTo>
                  <a:lnTo>
                    <a:pt x="100584" y="71627"/>
                  </a:lnTo>
                  <a:lnTo>
                    <a:pt x="98298" y="92964"/>
                  </a:lnTo>
                  <a:lnTo>
                    <a:pt x="94488" y="114300"/>
                  </a:lnTo>
                  <a:lnTo>
                    <a:pt x="89916" y="134112"/>
                  </a:lnTo>
                  <a:lnTo>
                    <a:pt x="78486" y="176022"/>
                  </a:lnTo>
                  <a:lnTo>
                    <a:pt x="78486" y="176784"/>
                  </a:lnTo>
                  <a:lnTo>
                    <a:pt x="77724" y="176784"/>
                  </a:lnTo>
                  <a:lnTo>
                    <a:pt x="76200" y="176022"/>
                  </a:lnTo>
                  <a:lnTo>
                    <a:pt x="76200" y="175260"/>
                  </a:lnTo>
                  <a:lnTo>
                    <a:pt x="85344" y="144018"/>
                  </a:lnTo>
                  <a:lnTo>
                    <a:pt x="89916" y="127253"/>
                  </a:lnTo>
                  <a:lnTo>
                    <a:pt x="93726" y="111251"/>
                  </a:lnTo>
                  <a:lnTo>
                    <a:pt x="96774" y="94488"/>
                  </a:lnTo>
                  <a:lnTo>
                    <a:pt x="98298" y="78486"/>
                  </a:lnTo>
                  <a:lnTo>
                    <a:pt x="98298" y="61722"/>
                  </a:lnTo>
                  <a:lnTo>
                    <a:pt x="97536" y="45720"/>
                  </a:lnTo>
                  <a:lnTo>
                    <a:pt x="95250" y="36575"/>
                  </a:lnTo>
                  <a:lnTo>
                    <a:pt x="92964" y="28194"/>
                  </a:lnTo>
                  <a:lnTo>
                    <a:pt x="89154" y="21336"/>
                  </a:lnTo>
                  <a:lnTo>
                    <a:pt x="83820" y="14477"/>
                  </a:lnTo>
                  <a:lnTo>
                    <a:pt x="78486" y="9906"/>
                  </a:lnTo>
                  <a:lnTo>
                    <a:pt x="71628" y="4572"/>
                  </a:lnTo>
                  <a:lnTo>
                    <a:pt x="63246" y="3048"/>
                  </a:lnTo>
                  <a:lnTo>
                    <a:pt x="53340" y="1524"/>
                  </a:lnTo>
                  <a:lnTo>
                    <a:pt x="43434" y="3810"/>
                  </a:lnTo>
                  <a:lnTo>
                    <a:pt x="32004" y="6858"/>
                  </a:lnTo>
                  <a:lnTo>
                    <a:pt x="22098" y="12192"/>
                  </a:lnTo>
                  <a:lnTo>
                    <a:pt x="12954" y="18288"/>
                  </a:lnTo>
                  <a:lnTo>
                    <a:pt x="7620" y="22860"/>
                  </a:lnTo>
                  <a:lnTo>
                    <a:pt x="5334" y="26670"/>
                  </a:lnTo>
                  <a:lnTo>
                    <a:pt x="3810" y="31242"/>
                  </a:lnTo>
                  <a:lnTo>
                    <a:pt x="3810" y="37338"/>
                  </a:lnTo>
                  <a:lnTo>
                    <a:pt x="6096" y="40386"/>
                  </a:lnTo>
                  <a:lnTo>
                    <a:pt x="11430" y="45720"/>
                  </a:lnTo>
                  <a:lnTo>
                    <a:pt x="18288" y="48006"/>
                  </a:lnTo>
                  <a:lnTo>
                    <a:pt x="24384" y="50292"/>
                  </a:lnTo>
                  <a:lnTo>
                    <a:pt x="29718" y="49530"/>
                  </a:lnTo>
                  <a:lnTo>
                    <a:pt x="30480" y="48006"/>
                  </a:lnTo>
                  <a:lnTo>
                    <a:pt x="32004" y="46482"/>
                  </a:lnTo>
                  <a:lnTo>
                    <a:pt x="32766" y="45720"/>
                  </a:lnTo>
                  <a:lnTo>
                    <a:pt x="33528" y="46482"/>
                  </a:lnTo>
                  <a:lnTo>
                    <a:pt x="35814" y="48006"/>
                  </a:lnTo>
                  <a:lnTo>
                    <a:pt x="35814" y="50292"/>
                  </a:lnTo>
                  <a:lnTo>
                    <a:pt x="32766" y="51815"/>
                  </a:lnTo>
                  <a:lnTo>
                    <a:pt x="28956" y="53340"/>
                  </a:lnTo>
                  <a:lnTo>
                    <a:pt x="20574" y="53340"/>
                  </a:lnTo>
                  <a:lnTo>
                    <a:pt x="16764" y="51815"/>
                  </a:lnTo>
                  <a:lnTo>
                    <a:pt x="12954" y="51053"/>
                  </a:lnTo>
                  <a:lnTo>
                    <a:pt x="9144" y="48006"/>
                  </a:lnTo>
                  <a:lnTo>
                    <a:pt x="5334" y="45720"/>
                  </a:lnTo>
                  <a:lnTo>
                    <a:pt x="3048" y="42672"/>
                  </a:lnTo>
                  <a:lnTo>
                    <a:pt x="1524" y="37338"/>
                  </a:lnTo>
                  <a:lnTo>
                    <a:pt x="0" y="33527"/>
                  </a:lnTo>
                  <a:lnTo>
                    <a:pt x="0" y="29718"/>
                  </a:lnTo>
                  <a:lnTo>
                    <a:pt x="2286" y="25908"/>
                  </a:lnTo>
                  <a:lnTo>
                    <a:pt x="3810" y="22860"/>
                  </a:lnTo>
                  <a:lnTo>
                    <a:pt x="6858" y="19050"/>
                  </a:lnTo>
                  <a:lnTo>
                    <a:pt x="13716" y="13715"/>
                  </a:lnTo>
                  <a:lnTo>
                    <a:pt x="22098" y="8382"/>
                  </a:lnTo>
                  <a:lnTo>
                    <a:pt x="30480" y="4572"/>
                  </a:lnTo>
                  <a:lnTo>
                    <a:pt x="40386" y="1524"/>
                  </a:lnTo>
                  <a:lnTo>
                    <a:pt x="4953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5" name="Shape 192890"/>
            <p:cNvSpPr/>
            <p:nvPr/>
          </p:nvSpPr>
          <p:spPr>
            <a:xfrm>
              <a:off x="44197" y="182880"/>
              <a:ext cx="168402" cy="125730"/>
            </a:xfrm>
            <a:custGeom>
              <a:avLst/>
              <a:gdLst/>
              <a:ahLst/>
              <a:cxnLst/>
              <a:rect l="0" t="0" r="0" b="0"/>
              <a:pathLst>
                <a:path w="168402" h="125730">
                  <a:moveTo>
                    <a:pt x="168402" y="0"/>
                  </a:moveTo>
                  <a:lnTo>
                    <a:pt x="168402" y="762"/>
                  </a:lnTo>
                  <a:lnTo>
                    <a:pt x="153924" y="9144"/>
                  </a:lnTo>
                  <a:lnTo>
                    <a:pt x="147828" y="14478"/>
                  </a:lnTo>
                  <a:lnTo>
                    <a:pt x="144018" y="16764"/>
                  </a:lnTo>
                  <a:lnTo>
                    <a:pt x="141732" y="19812"/>
                  </a:lnTo>
                  <a:lnTo>
                    <a:pt x="137160" y="27432"/>
                  </a:lnTo>
                  <a:lnTo>
                    <a:pt x="133350" y="35052"/>
                  </a:lnTo>
                  <a:lnTo>
                    <a:pt x="129540" y="44196"/>
                  </a:lnTo>
                  <a:lnTo>
                    <a:pt x="126492" y="52578"/>
                  </a:lnTo>
                  <a:lnTo>
                    <a:pt x="123444" y="64770"/>
                  </a:lnTo>
                  <a:lnTo>
                    <a:pt x="114300" y="87630"/>
                  </a:lnTo>
                  <a:lnTo>
                    <a:pt x="107442" y="97536"/>
                  </a:lnTo>
                  <a:lnTo>
                    <a:pt x="100584" y="105156"/>
                  </a:lnTo>
                  <a:lnTo>
                    <a:pt x="92964" y="112014"/>
                  </a:lnTo>
                  <a:lnTo>
                    <a:pt x="84582" y="117348"/>
                  </a:lnTo>
                  <a:lnTo>
                    <a:pt x="75438" y="121158"/>
                  </a:lnTo>
                  <a:lnTo>
                    <a:pt x="65532" y="124206"/>
                  </a:lnTo>
                  <a:lnTo>
                    <a:pt x="54864" y="125730"/>
                  </a:lnTo>
                  <a:lnTo>
                    <a:pt x="45720" y="124206"/>
                  </a:lnTo>
                  <a:lnTo>
                    <a:pt x="35814" y="121158"/>
                  </a:lnTo>
                  <a:lnTo>
                    <a:pt x="27432" y="116586"/>
                  </a:lnTo>
                  <a:lnTo>
                    <a:pt x="19050" y="111252"/>
                  </a:lnTo>
                  <a:lnTo>
                    <a:pt x="12192" y="102870"/>
                  </a:lnTo>
                  <a:lnTo>
                    <a:pt x="6858" y="95250"/>
                  </a:lnTo>
                  <a:lnTo>
                    <a:pt x="3048" y="85344"/>
                  </a:lnTo>
                  <a:lnTo>
                    <a:pt x="0" y="76200"/>
                  </a:lnTo>
                  <a:lnTo>
                    <a:pt x="0" y="66294"/>
                  </a:lnTo>
                  <a:lnTo>
                    <a:pt x="1524" y="55626"/>
                  </a:lnTo>
                  <a:lnTo>
                    <a:pt x="4572" y="48768"/>
                  </a:lnTo>
                  <a:lnTo>
                    <a:pt x="8382" y="44196"/>
                  </a:lnTo>
                  <a:lnTo>
                    <a:pt x="12953" y="39624"/>
                  </a:lnTo>
                  <a:lnTo>
                    <a:pt x="18288" y="37338"/>
                  </a:lnTo>
                  <a:lnTo>
                    <a:pt x="23622" y="37338"/>
                  </a:lnTo>
                  <a:lnTo>
                    <a:pt x="25908" y="38100"/>
                  </a:lnTo>
                  <a:lnTo>
                    <a:pt x="27432" y="39624"/>
                  </a:lnTo>
                  <a:lnTo>
                    <a:pt x="29718" y="41148"/>
                  </a:lnTo>
                  <a:lnTo>
                    <a:pt x="30480" y="44196"/>
                  </a:lnTo>
                  <a:lnTo>
                    <a:pt x="31242" y="48006"/>
                  </a:lnTo>
                  <a:lnTo>
                    <a:pt x="32003" y="52578"/>
                  </a:lnTo>
                  <a:lnTo>
                    <a:pt x="31242" y="54864"/>
                  </a:lnTo>
                  <a:lnTo>
                    <a:pt x="29718" y="55626"/>
                  </a:lnTo>
                  <a:lnTo>
                    <a:pt x="27432" y="54864"/>
                  </a:lnTo>
                  <a:lnTo>
                    <a:pt x="26670" y="54102"/>
                  </a:lnTo>
                  <a:lnTo>
                    <a:pt x="23622" y="48768"/>
                  </a:lnTo>
                  <a:lnTo>
                    <a:pt x="19812" y="45720"/>
                  </a:lnTo>
                  <a:lnTo>
                    <a:pt x="16764" y="45720"/>
                  </a:lnTo>
                  <a:lnTo>
                    <a:pt x="15240" y="48768"/>
                  </a:lnTo>
                  <a:lnTo>
                    <a:pt x="10668" y="54864"/>
                  </a:lnTo>
                  <a:lnTo>
                    <a:pt x="8382" y="61722"/>
                  </a:lnTo>
                  <a:lnTo>
                    <a:pt x="7620" y="70866"/>
                  </a:lnTo>
                  <a:lnTo>
                    <a:pt x="7620" y="76200"/>
                  </a:lnTo>
                  <a:lnTo>
                    <a:pt x="8382" y="80772"/>
                  </a:lnTo>
                  <a:lnTo>
                    <a:pt x="12192" y="89916"/>
                  </a:lnTo>
                  <a:lnTo>
                    <a:pt x="16764" y="98298"/>
                  </a:lnTo>
                  <a:lnTo>
                    <a:pt x="22860" y="105918"/>
                  </a:lnTo>
                  <a:lnTo>
                    <a:pt x="26670" y="109728"/>
                  </a:lnTo>
                  <a:lnTo>
                    <a:pt x="30480" y="112014"/>
                  </a:lnTo>
                  <a:lnTo>
                    <a:pt x="39624" y="115824"/>
                  </a:lnTo>
                  <a:lnTo>
                    <a:pt x="49530" y="118872"/>
                  </a:lnTo>
                  <a:lnTo>
                    <a:pt x="58674" y="118872"/>
                  </a:lnTo>
                  <a:lnTo>
                    <a:pt x="76962" y="115824"/>
                  </a:lnTo>
                  <a:lnTo>
                    <a:pt x="85344" y="111252"/>
                  </a:lnTo>
                  <a:lnTo>
                    <a:pt x="92964" y="105918"/>
                  </a:lnTo>
                  <a:lnTo>
                    <a:pt x="100584" y="98298"/>
                  </a:lnTo>
                  <a:lnTo>
                    <a:pt x="106680" y="91440"/>
                  </a:lnTo>
                  <a:lnTo>
                    <a:pt x="111252" y="83058"/>
                  </a:lnTo>
                  <a:lnTo>
                    <a:pt x="115062" y="75438"/>
                  </a:lnTo>
                  <a:lnTo>
                    <a:pt x="118872" y="66294"/>
                  </a:lnTo>
                  <a:lnTo>
                    <a:pt x="124968" y="50292"/>
                  </a:lnTo>
                  <a:lnTo>
                    <a:pt x="131064" y="32766"/>
                  </a:lnTo>
                  <a:lnTo>
                    <a:pt x="134112" y="26670"/>
                  </a:lnTo>
                  <a:lnTo>
                    <a:pt x="137922" y="22098"/>
                  </a:lnTo>
                  <a:lnTo>
                    <a:pt x="142494" y="16764"/>
                  </a:lnTo>
                  <a:lnTo>
                    <a:pt x="147828" y="12954"/>
                  </a:lnTo>
                  <a:lnTo>
                    <a:pt x="157734" y="6096"/>
                  </a:lnTo>
                  <a:lnTo>
                    <a:pt x="1684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6" name="Shape 192891"/>
            <p:cNvSpPr/>
            <p:nvPr/>
          </p:nvSpPr>
          <p:spPr>
            <a:xfrm>
              <a:off x="171450" y="176785"/>
              <a:ext cx="76200" cy="212598"/>
            </a:xfrm>
            <a:custGeom>
              <a:avLst/>
              <a:gdLst/>
              <a:ahLst/>
              <a:cxnLst/>
              <a:rect l="0" t="0" r="0" b="0"/>
              <a:pathLst>
                <a:path w="76200" h="212598">
                  <a:moveTo>
                    <a:pt x="10668" y="0"/>
                  </a:moveTo>
                  <a:lnTo>
                    <a:pt x="22861" y="3810"/>
                  </a:lnTo>
                  <a:lnTo>
                    <a:pt x="36576" y="8382"/>
                  </a:lnTo>
                  <a:lnTo>
                    <a:pt x="40116" y="10152"/>
                  </a:lnTo>
                  <a:lnTo>
                    <a:pt x="40387" y="6096"/>
                  </a:lnTo>
                  <a:lnTo>
                    <a:pt x="41911" y="6096"/>
                  </a:lnTo>
                  <a:lnTo>
                    <a:pt x="41480" y="10833"/>
                  </a:lnTo>
                  <a:lnTo>
                    <a:pt x="48768" y="14477"/>
                  </a:lnTo>
                  <a:lnTo>
                    <a:pt x="60961" y="22098"/>
                  </a:lnTo>
                  <a:lnTo>
                    <a:pt x="73914" y="29718"/>
                  </a:lnTo>
                  <a:lnTo>
                    <a:pt x="76200" y="31546"/>
                  </a:lnTo>
                  <a:lnTo>
                    <a:pt x="76200" y="41954"/>
                  </a:lnTo>
                  <a:lnTo>
                    <a:pt x="70104" y="36576"/>
                  </a:lnTo>
                  <a:lnTo>
                    <a:pt x="55626" y="25908"/>
                  </a:lnTo>
                  <a:lnTo>
                    <a:pt x="41149" y="16002"/>
                  </a:lnTo>
                  <a:lnTo>
                    <a:pt x="41016" y="15935"/>
                  </a:lnTo>
                  <a:lnTo>
                    <a:pt x="40387" y="22860"/>
                  </a:lnTo>
                  <a:lnTo>
                    <a:pt x="36576" y="39624"/>
                  </a:lnTo>
                  <a:lnTo>
                    <a:pt x="32004" y="54864"/>
                  </a:lnTo>
                  <a:lnTo>
                    <a:pt x="25147" y="70865"/>
                  </a:lnTo>
                  <a:lnTo>
                    <a:pt x="18288" y="86106"/>
                  </a:lnTo>
                  <a:lnTo>
                    <a:pt x="12954" y="101346"/>
                  </a:lnTo>
                  <a:lnTo>
                    <a:pt x="7620" y="117348"/>
                  </a:lnTo>
                  <a:lnTo>
                    <a:pt x="3811" y="133350"/>
                  </a:lnTo>
                  <a:lnTo>
                    <a:pt x="3049" y="143256"/>
                  </a:lnTo>
                  <a:lnTo>
                    <a:pt x="2287" y="153924"/>
                  </a:lnTo>
                  <a:lnTo>
                    <a:pt x="3049" y="163068"/>
                  </a:lnTo>
                  <a:lnTo>
                    <a:pt x="5335" y="172974"/>
                  </a:lnTo>
                  <a:lnTo>
                    <a:pt x="6858" y="180594"/>
                  </a:lnTo>
                  <a:lnTo>
                    <a:pt x="10668" y="189738"/>
                  </a:lnTo>
                  <a:lnTo>
                    <a:pt x="14478" y="197358"/>
                  </a:lnTo>
                  <a:lnTo>
                    <a:pt x="20575" y="202692"/>
                  </a:lnTo>
                  <a:lnTo>
                    <a:pt x="22861" y="205739"/>
                  </a:lnTo>
                  <a:lnTo>
                    <a:pt x="25908" y="208026"/>
                  </a:lnTo>
                  <a:lnTo>
                    <a:pt x="29718" y="208788"/>
                  </a:lnTo>
                  <a:lnTo>
                    <a:pt x="37338" y="208788"/>
                  </a:lnTo>
                  <a:lnTo>
                    <a:pt x="41149" y="207264"/>
                  </a:lnTo>
                  <a:lnTo>
                    <a:pt x="44958" y="204977"/>
                  </a:lnTo>
                  <a:lnTo>
                    <a:pt x="49530" y="201168"/>
                  </a:lnTo>
                  <a:lnTo>
                    <a:pt x="55626" y="195072"/>
                  </a:lnTo>
                  <a:lnTo>
                    <a:pt x="60199" y="188214"/>
                  </a:lnTo>
                  <a:lnTo>
                    <a:pt x="70104" y="173736"/>
                  </a:lnTo>
                  <a:lnTo>
                    <a:pt x="75438" y="163068"/>
                  </a:lnTo>
                  <a:lnTo>
                    <a:pt x="76200" y="162154"/>
                  </a:lnTo>
                  <a:lnTo>
                    <a:pt x="76200" y="171450"/>
                  </a:lnTo>
                  <a:lnTo>
                    <a:pt x="75438" y="172212"/>
                  </a:lnTo>
                  <a:lnTo>
                    <a:pt x="70866" y="180594"/>
                  </a:lnTo>
                  <a:lnTo>
                    <a:pt x="66294" y="189738"/>
                  </a:lnTo>
                  <a:lnTo>
                    <a:pt x="60961" y="195072"/>
                  </a:lnTo>
                  <a:lnTo>
                    <a:pt x="55626" y="201930"/>
                  </a:lnTo>
                  <a:lnTo>
                    <a:pt x="49530" y="207264"/>
                  </a:lnTo>
                  <a:lnTo>
                    <a:pt x="43435" y="211074"/>
                  </a:lnTo>
                  <a:lnTo>
                    <a:pt x="38100" y="211836"/>
                  </a:lnTo>
                  <a:lnTo>
                    <a:pt x="34290" y="212598"/>
                  </a:lnTo>
                  <a:lnTo>
                    <a:pt x="30480" y="212598"/>
                  </a:lnTo>
                  <a:lnTo>
                    <a:pt x="22861" y="211074"/>
                  </a:lnTo>
                  <a:lnTo>
                    <a:pt x="20575" y="208788"/>
                  </a:lnTo>
                  <a:lnTo>
                    <a:pt x="14478" y="204215"/>
                  </a:lnTo>
                  <a:lnTo>
                    <a:pt x="9906" y="197358"/>
                  </a:lnTo>
                  <a:lnTo>
                    <a:pt x="3811" y="182118"/>
                  </a:lnTo>
                  <a:lnTo>
                    <a:pt x="2287" y="173736"/>
                  </a:lnTo>
                  <a:lnTo>
                    <a:pt x="0" y="162306"/>
                  </a:lnTo>
                  <a:lnTo>
                    <a:pt x="0" y="151638"/>
                  </a:lnTo>
                  <a:lnTo>
                    <a:pt x="3049" y="130302"/>
                  </a:lnTo>
                  <a:lnTo>
                    <a:pt x="9144" y="108965"/>
                  </a:lnTo>
                  <a:lnTo>
                    <a:pt x="24385" y="69342"/>
                  </a:lnTo>
                  <a:lnTo>
                    <a:pt x="32004" y="48006"/>
                  </a:lnTo>
                  <a:lnTo>
                    <a:pt x="35814" y="38862"/>
                  </a:lnTo>
                  <a:lnTo>
                    <a:pt x="37338" y="28194"/>
                  </a:lnTo>
                  <a:lnTo>
                    <a:pt x="39625" y="17526"/>
                  </a:lnTo>
                  <a:lnTo>
                    <a:pt x="39772" y="15314"/>
                  </a:lnTo>
                  <a:lnTo>
                    <a:pt x="25908" y="8382"/>
                  </a:lnTo>
                  <a:lnTo>
                    <a:pt x="10668" y="1524"/>
                  </a:lnTo>
                  <a:lnTo>
                    <a:pt x="9906" y="762"/>
                  </a:lnTo>
                  <a:lnTo>
                    <a:pt x="10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7" name="Shape 192892"/>
            <p:cNvSpPr/>
            <p:nvPr/>
          </p:nvSpPr>
          <p:spPr>
            <a:xfrm>
              <a:off x="247650" y="208331"/>
              <a:ext cx="87630" cy="139904"/>
            </a:xfrm>
            <a:custGeom>
              <a:avLst/>
              <a:gdLst/>
              <a:ahLst/>
              <a:cxnLst/>
              <a:rect l="0" t="0" r="0" b="0"/>
              <a:pathLst>
                <a:path w="87630" h="139904">
                  <a:moveTo>
                    <a:pt x="0" y="0"/>
                  </a:moveTo>
                  <a:lnTo>
                    <a:pt x="9144" y="7316"/>
                  </a:lnTo>
                  <a:lnTo>
                    <a:pt x="29718" y="23318"/>
                  </a:lnTo>
                  <a:lnTo>
                    <a:pt x="41911" y="33986"/>
                  </a:lnTo>
                  <a:lnTo>
                    <a:pt x="53340" y="45416"/>
                  </a:lnTo>
                  <a:lnTo>
                    <a:pt x="64770" y="58369"/>
                  </a:lnTo>
                  <a:lnTo>
                    <a:pt x="74676" y="70562"/>
                  </a:lnTo>
                  <a:lnTo>
                    <a:pt x="82297" y="84278"/>
                  </a:lnTo>
                  <a:lnTo>
                    <a:pt x="85344" y="91136"/>
                  </a:lnTo>
                  <a:lnTo>
                    <a:pt x="86868" y="97993"/>
                  </a:lnTo>
                  <a:lnTo>
                    <a:pt x="87630" y="104852"/>
                  </a:lnTo>
                  <a:lnTo>
                    <a:pt x="87630" y="112471"/>
                  </a:lnTo>
                  <a:lnTo>
                    <a:pt x="86106" y="119330"/>
                  </a:lnTo>
                  <a:lnTo>
                    <a:pt x="82297" y="126188"/>
                  </a:lnTo>
                  <a:lnTo>
                    <a:pt x="79249" y="129997"/>
                  </a:lnTo>
                  <a:lnTo>
                    <a:pt x="76200" y="133045"/>
                  </a:lnTo>
                  <a:lnTo>
                    <a:pt x="72390" y="134569"/>
                  </a:lnTo>
                  <a:lnTo>
                    <a:pt x="68580" y="136856"/>
                  </a:lnTo>
                  <a:lnTo>
                    <a:pt x="60199" y="139904"/>
                  </a:lnTo>
                  <a:lnTo>
                    <a:pt x="41149" y="139904"/>
                  </a:lnTo>
                  <a:lnTo>
                    <a:pt x="32004" y="137618"/>
                  </a:lnTo>
                  <a:lnTo>
                    <a:pt x="22861" y="136093"/>
                  </a:lnTo>
                  <a:lnTo>
                    <a:pt x="15240" y="133045"/>
                  </a:lnTo>
                  <a:lnTo>
                    <a:pt x="10668" y="133045"/>
                  </a:lnTo>
                  <a:lnTo>
                    <a:pt x="6858" y="133807"/>
                  </a:lnTo>
                  <a:lnTo>
                    <a:pt x="3049" y="136856"/>
                  </a:lnTo>
                  <a:lnTo>
                    <a:pt x="0" y="139904"/>
                  </a:lnTo>
                  <a:lnTo>
                    <a:pt x="0" y="130608"/>
                  </a:lnTo>
                  <a:lnTo>
                    <a:pt x="6858" y="122378"/>
                  </a:lnTo>
                  <a:lnTo>
                    <a:pt x="10668" y="120854"/>
                  </a:lnTo>
                  <a:lnTo>
                    <a:pt x="13716" y="120854"/>
                  </a:lnTo>
                  <a:lnTo>
                    <a:pt x="22099" y="123902"/>
                  </a:lnTo>
                  <a:lnTo>
                    <a:pt x="32766" y="125426"/>
                  </a:lnTo>
                  <a:lnTo>
                    <a:pt x="43435" y="126188"/>
                  </a:lnTo>
                  <a:lnTo>
                    <a:pt x="53340" y="123902"/>
                  </a:lnTo>
                  <a:lnTo>
                    <a:pt x="58675" y="123140"/>
                  </a:lnTo>
                  <a:lnTo>
                    <a:pt x="63247" y="120854"/>
                  </a:lnTo>
                  <a:lnTo>
                    <a:pt x="67056" y="119330"/>
                  </a:lnTo>
                  <a:lnTo>
                    <a:pt x="70104" y="116281"/>
                  </a:lnTo>
                  <a:lnTo>
                    <a:pt x="71628" y="112471"/>
                  </a:lnTo>
                  <a:lnTo>
                    <a:pt x="73914" y="108662"/>
                  </a:lnTo>
                  <a:lnTo>
                    <a:pt x="73914" y="104090"/>
                  </a:lnTo>
                  <a:lnTo>
                    <a:pt x="72390" y="98756"/>
                  </a:lnTo>
                  <a:lnTo>
                    <a:pt x="67056" y="86564"/>
                  </a:lnTo>
                  <a:lnTo>
                    <a:pt x="60199" y="75133"/>
                  </a:lnTo>
                  <a:lnTo>
                    <a:pt x="52578" y="64466"/>
                  </a:lnTo>
                  <a:lnTo>
                    <a:pt x="44197" y="54559"/>
                  </a:lnTo>
                  <a:lnTo>
                    <a:pt x="20575" y="29414"/>
                  </a:lnTo>
                  <a:lnTo>
                    <a:pt x="6858" y="16459"/>
                  </a:lnTo>
                  <a:lnTo>
                    <a:pt x="0" y="104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8" name="Shape 192893"/>
            <p:cNvSpPr/>
            <p:nvPr/>
          </p:nvSpPr>
          <p:spPr>
            <a:xfrm>
              <a:off x="165354" y="31242"/>
              <a:ext cx="48006" cy="163068"/>
            </a:xfrm>
            <a:custGeom>
              <a:avLst/>
              <a:gdLst/>
              <a:ahLst/>
              <a:cxnLst/>
              <a:rect l="0" t="0" r="0" b="0"/>
              <a:pathLst>
                <a:path w="48006" h="163068">
                  <a:moveTo>
                    <a:pt x="0" y="0"/>
                  </a:moveTo>
                  <a:lnTo>
                    <a:pt x="762" y="0"/>
                  </a:lnTo>
                  <a:lnTo>
                    <a:pt x="3810" y="2286"/>
                  </a:lnTo>
                  <a:lnTo>
                    <a:pt x="5334" y="4572"/>
                  </a:lnTo>
                  <a:lnTo>
                    <a:pt x="9144" y="9906"/>
                  </a:lnTo>
                  <a:lnTo>
                    <a:pt x="15240" y="21336"/>
                  </a:lnTo>
                  <a:lnTo>
                    <a:pt x="24384" y="41910"/>
                  </a:lnTo>
                  <a:lnTo>
                    <a:pt x="32004" y="63246"/>
                  </a:lnTo>
                  <a:lnTo>
                    <a:pt x="35814" y="75438"/>
                  </a:lnTo>
                  <a:lnTo>
                    <a:pt x="38862" y="87630"/>
                  </a:lnTo>
                  <a:lnTo>
                    <a:pt x="42672" y="112776"/>
                  </a:lnTo>
                  <a:lnTo>
                    <a:pt x="45720" y="136398"/>
                  </a:lnTo>
                  <a:lnTo>
                    <a:pt x="48006" y="161544"/>
                  </a:lnTo>
                  <a:lnTo>
                    <a:pt x="47244" y="163068"/>
                  </a:lnTo>
                  <a:lnTo>
                    <a:pt x="47244" y="161544"/>
                  </a:lnTo>
                  <a:lnTo>
                    <a:pt x="41910" y="120396"/>
                  </a:lnTo>
                  <a:lnTo>
                    <a:pt x="38862" y="99060"/>
                  </a:lnTo>
                  <a:lnTo>
                    <a:pt x="34290" y="77724"/>
                  </a:lnTo>
                  <a:lnTo>
                    <a:pt x="27432" y="55626"/>
                  </a:lnTo>
                  <a:lnTo>
                    <a:pt x="23622" y="44958"/>
                  </a:lnTo>
                  <a:lnTo>
                    <a:pt x="19050" y="34290"/>
                  </a:lnTo>
                  <a:lnTo>
                    <a:pt x="11430" y="16764"/>
                  </a:lnTo>
                  <a:lnTo>
                    <a:pt x="6096" y="6858"/>
                  </a:lnTo>
                  <a:lnTo>
                    <a:pt x="3810" y="4572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9" name="Shape 192894"/>
            <p:cNvSpPr/>
            <p:nvPr/>
          </p:nvSpPr>
          <p:spPr>
            <a:xfrm>
              <a:off x="6097" y="215647"/>
              <a:ext cx="195834" cy="351282"/>
            </a:xfrm>
            <a:custGeom>
              <a:avLst/>
              <a:gdLst/>
              <a:ahLst/>
              <a:cxnLst/>
              <a:rect l="0" t="0" r="0" b="0"/>
              <a:pathLst>
                <a:path w="195834" h="351282">
                  <a:moveTo>
                    <a:pt x="195834" y="0"/>
                  </a:moveTo>
                  <a:lnTo>
                    <a:pt x="195834" y="762"/>
                  </a:lnTo>
                  <a:lnTo>
                    <a:pt x="190500" y="4572"/>
                  </a:lnTo>
                  <a:lnTo>
                    <a:pt x="184403" y="9144"/>
                  </a:lnTo>
                  <a:lnTo>
                    <a:pt x="179832" y="14477"/>
                  </a:lnTo>
                  <a:lnTo>
                    <a:pt x="176022" y="19812"/>
                  </a:lnTo>
                  <a:lnTo>
                    <a:pt x="169164" y="33527"/>
                  </a:lnTo>
                  <a:lnTo>
                    <a:pt x="163068" y="46482"/>
                  </a:lnTo>
                  <a:lnTo>
                    <a:pt x="153162" y="67818"/>
                  </a:lnTo>
                  <a:lnTo>
                    <a:pt x="148590" y="78486"/>
                  </a:lnTo>
                  <a:lnTo>
                    <a:pt x="144780" y="88392"/>
                  </a:lnTo>
                  <a:lnTo>
                    <a:pt x="140970" y="101346"/>
                  </a:lnTo>
                  <a:lnTo>
                    <a:pt x="137160" y="115062"/>
                  </a:lnTo>
                  <a:lnTo>
                    <a:pt x="132588" y="143256"/>
                  </a:lnTo>
                  <a:lnTo>
                    <a:pt x="128778" y="169926"/>
                  </a:lnTo>
                  <a:lnTo>
                    <a:pt x="122682" y="197358"/>
                  </a:lnTo>
                  <a:lnTo>
                    <a:pt x="115824" y="219456"/>
                  </a:lnTo>
                  <a:lnTo>
                    <a:pt x="107442" y="241553"/>
                  </a:lnTo>
                  <a:lnTo>
                    <a:pt x="102870" y="252222"/>
                  </a:lnTo>
                  <a:lnTo>
                    <a:pt x="98298" y="262127"/>
                  </a:lnTo>
                  <a:lnTo>
                    <a:pt x="92202" y="271272"/>
                  </a:lnTo>
                  <a:lnTo>
                    <a:pt x="85344" y="281177"/>
                  </a:lnTo>
                  <a:lnTo>
                    <a:pt x="76962" y="291084"/>
                  </a:lnTo>
                  <a:lnTo>
                    <a:pt x="68580" y="299465"/>
                  </a:lnTo>
                  <a:lnTo>
                    <a:pt x="60198" y="308610"/>
                  </a:lnTo>
                  <a:lnTo>
                    <a:pt x="50292" y="316230"/>
                  </a:lnTo>
                  <a:lnTo>
                    <a:pt x="31242" y="331470"/>
                  </a:lnTo>
                  <a:lnTo>
                    <a:pt x="22098" y="339090"/>
                  </a:lnTo>
                  <a:lnTo>
                    <a:pt x="12953" y="348234"/>
                  </a:lnTo>
                  <a:lnTo>
                    <a:pt x="10668" y="349758"/>
                  </a:lnTo>
                  <a:lnTo>
                    <a:pt x="6858" y="351282"/>
                  </a:lnTo>
                  <a:lnTo>
                    <a:pt x="3810" y="349758"/>
                  </a:lnTo>
                  <a:lnTo>
                    <a:pt x="1524" y="348234"/>
                  </a:lnTo>
                  <a:lnTo>
                    <a:pt x="0" y="345186"/>
                  </a:lnTo>
                  <a:lnTo>
                    <a:pt x="0" y="342138"/>
                  </a:lnTo>
                  <a:lnTo>
                    <a:pt x="762" y="339090"/>
                  </a:lnTo>
                  <a:lnTo>
                    <a:pt x="3048" y="336042"/>
                  </a:lnTo>
                  <a:lnTo>
                    <a:pt x="25908" y="320802"/>
                  </a:lnTo>
                  <a:lnTo>
                    <a:pt x="48768" y="303276"/>
                  </a:lnTo>
                  <a:lnTo>
                    <a:pt x="58674" y="294894"/>
                  </a:lnTo>
                  <a:lnTo>
                    <a:pt x="68580" y="284226"/>
                  </a:lnTo>
                  <a:lnTo>
                    <a:pt x="77724" y="274320"/>
                  </a:lnTo>
                  <a:lnTo>
                    <a:pt x="86868" y="262890"/>
                  </a:lnTo>
                  <a:lnTo>
                    <a:pt x="94488" y="251460"/>
                  </a:lnTo>
                  <a:lnTo>
                    <a:pt x="99822" y="238506"/>
                  </a:lnTo>
                  <a:lnTo>
                    <a:pt x="105918" y="226314"/>
                  </a:lnTo>
                  <a:lnTo>
                    <a:pt x="110490" y="213360"/>
                  </a:lnTo>
                  <a:lnTo>
                    <a:pt x="114300" y="199644"/>
                  </a:lnTo>
                  <a:lnTo>
                    <a:pt x="118110" y="187452"/>
                  </a:lnTo>
                  <a:lnTo>
                    <a:pt x="123444" y="160020"/>
                  </a:lnTo>
                  <a:lnTo>
                    <a:pt x="129540" y="132588"/>
                  </a:lnTo>
                  <a:lnTo>
                    <a:pt x="137160" y="105918"/>
                  </a:lnTo>
                  <a:lnTo>
                    <a:pt x="146303" y="80010"/>
                  </a:lnTo>
                  <a:lnTo>
                    <a:pt x="156972" y="54102"/>
                  </a:lnTo>
                  <a:lnTo>
                    <a:pt x="164592" y="38100"/>
                  </a:lnTo>
                  <a:lnTo>
                    <a:pt x="172212" y="22860"/>
                  </a:lnTo>
                  <a:lnTo>
                    <a:pt x="176784" y="16002"/>
                  </a:lnTo>
                  <a:lnTo>
                    <a:pt x="182880" y="9144"/>
                  </a:lnTo>
                  <a:lnTo>
                    <a:pt x="188214" y="4572"/>
                  </a:lnTo>
                  <a:lnTo>
                    <a:pt x="1958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30" name="Shape 192895"/>
            <p:cNvSpPr/>
            <p:nvPr/>
          </p:nvSpPr>
          <p:spPr>
            <a:xfrm>
              <a:off x="0" y="134113"/>
              <a:ext cx="218694" cy="115061"/>
            </a:xfrm>
            <a:custGeom>
              <a:avLst/>
              <a:gdLst/>
              <a:ahLst/>
              <a:cxnLst/>
              <a:rect l="0" t="0" r="0" b="0"/>
              <a:pathLst>
                <a:path w="218694" h="115061">
                  <a:moveTo>
                    <a:pt x="39625" y="0"/>
                  </a:moveTo>
                  <a:lnTo>
                    <a:pt x="53340" y="0"/>
                  </a:lnTo>
                  <a:lnTo>
                    <a:pt x="67056" y="761"/>
                  </a:lnTo>
                  <a:lnTo>
                    <a:pt x="79249" y="3048"/>
                  </a:lnTo>
                  <a:lnTo>
                    <a:pt x="100585" y="7620"/>
                  </a:lnTo>
                  <a:lnTo>
                    <a:pt x="121920" y="13715"/>
                  </a:lnTo>
                  <a:lnTo>
                    <a:pt x="143256" y="21335"/>
                  </a:lnTo>
                  <a:lnTo>
                    <a:pt x="163830" y="29718"/>
                  </a:lnTo>
                  <a:lnTo>
                    <a:pt x="184404" y="39624"/>
                  </a:lnTo>
                  <a:lnTo>
                    <a:pt x="195835" y="45720"/>
                  </a:lnTo>
                  <a:lnTo>
                    <a:pt x="201930" y="48768"/>
                  </a:lnTo>
                  <a:lnTo>
                    <a:pt x="208026" y="52577"/>
                  </a:lnTo>
                  <a:lnTo>
                    <a:pt x="212599" y="56387"/>
                  </a:lnTo>
                  <a:lnTo>
                    <a:pt x="216409" y="61722"/>
                  </a:lnTo>
                  <a:lnTo>
                    <a:pt x="218694" y="67818"/>
                  </a:lnTo>
                  <a:lnTo>
                    <a:pt x="218694" y="75437"/>
                  </a:lnTo>
                  <a:lnTo>
                    <a:pt x="217170" y="77724"/>
                  </a:lnTo>
                  <a:lnTo>
                    <a:pt x="213361" y="79248"/>
                  </a:lnTo>
                  <a:lnTo>
                    <a:pt x="209550" y="79248"/>
                  </a:lnTo>
                  <a:lnTo>
                    <a:pt x="208788" y="77724"/>
                  </a:lnTo>
                  <a:lnTo>
                    <a:pt x="205740" y="72389"/>
                  </a:lnTo>
                  <a:lnTo>
                    <a:pt x="203454" y="67818"/>
                  </a:lnTo>
                  <a:lnTo>
                    <a:pt x="195835" y="58674"/>
                  </a:lnTo>
                  <a:lnTo>
                    <a:pt x="185166" y="53339"/>
                  </a:lnTo>
                  <a:lnTo>
                    <a:pt x="174499" y="47244"/>
                  </a:lnTo>
                  <a:lnTo>
                    <a:pt x="144018" y="32003"/>
                  </a:lnTo>
                  <a:lnTo>
                    <a:pt x="128016" y="25146"/>
                  </a:lnTo>
                  <a:lnTo>
                    <a:pt x="112014" y="19050"/>
                  </a:lnTo>
                  <a:lnTo>
                    <a:pt x="94488" y="13715"/>
                  </a:lnTo>
                  <a:lnTo>
                    <a:pt x="77725" y="9906"/>
                  </a:lnTo>
                  <a:lnTo>
                    <a:pt x="59437" y="6858"/>
                  </a:lnTo>
                  <a:lnTo>
                    <a:pt x="49530" y="6096"/>
                  </a:lnTo>
                  <a:lnTo>
                    <a:pt x="40387" y="6096"/>
                  </a:lnTo>
                  <a:lnTo>
                    <a:pt x="30480" y="6858"/>
                  </a:lnTo>
                  <a:lnTo>
                    <a:pt x="22861" y="8382"/>
                  </a:lnTo>
                  <a:lnTo>
                    <a:pt x="17526" y="12953"/>
                  </a:lnTo>
                  <a:lnTo>
                    <a:pt x="12954" y="16763"/>
                  </a:lnTo>
                  <a:lnTo>
                    <a:pt x="9906" y="21335"/>
                  </a:lnTo>
                  <a:lnTo>
                    <a:pt x="7620" y="25908"/>
                  </a:lnTo>
                  <a:lnTo>
                    <a:pt x="6858" y="32003"/>
                  </a:lnTo>
                  <a:lnTo>
                    <a:pt x="6858" y="38100"/>
                  </a:lnTo>
                  <a:lnTo>
                    <a:pt x="7620" y="43434"/>
                  </a:lnTo>
                  <a:lnTo>
                    <a:pt x="9906" y="50292"/>
                  </a:lnTo>
                  <a:lnTo>
                    <a:pt x="14478" y="61722"/>
                  </a:lnTo>
                  <a:lnTo>
                    <a:pt x="21337" y="73913"/>
                  </a:lnTo>
                  <a:lnTo>
                    <a:pt x="25908" y="82296"/>
                  </a:lnTo>
                  <a:lnTo>
                    <a:pt x="33528" y="92963"/>
                  </a:lnTo>
                  <a:lnTo>
                    <a:pt x="43435" y="102870"/>
                  </a:lnTo>
                  <a:lnTo>
                    <a:pt x="48006" y="106680"/>
                  </a:lnTo>
                  <a:lnTo>
                    <a:pt x="51054" y="108965"/>
                  </a:lnTo>
                  <a:lnTo>
                    <a:pt x="54864" y="110489"/>
                  </a:lnTo>
                  <a:lnTo>
                    <a:pt x="57150" y="111251"/>
                  </a:lnTo>
                  <a:lnTo>
                    <a:pt x="60199" y="111251"/>
                  </a:lnTo>
                  <a:lnTo>
                    <a:pt x="62485" y="110489"/>
                  </a:lnTo>
                  <a:lnTo>
                    <a:pt x="64008" y="108203"/>
                  </a:lnTo>
                  <a:lnTo>
                    <a:pt x="66294" y="106680"/>
                  </a:lnTo>
                  <a:lnTo>
                    <a:pt x="66294" y="101346"/>
                  </a:lnTo>
                  <a:lnTo>
                    <a:pt x="64770" y="99822"/>
                  </a:lnTo>
                  <a:lnTo>
                    <a:pt x="60961" y="93725"/>
                  </a:lnTo>
                  <a:lnTo>
                    <a:pt x="57150" y="88392"/>
                  </a:lnTo>
                  <a:lnTo>
                    <a:pt x="52578" y="83058"/>
                  </a:lnTo>
                  <a:lnTo>
                    <a:pt x="47244" y="79248"/>
                  </a:lnTo>
                  <a:lnTo>
                    <a:pt x="45720" y="79248"/>
                  </a:lnTo>
                  <a:lnTo>
                    <a:pt x="45720" y="78486"/>
                  </a:lnTo>
                  <a:lnTo>
                    <a:pt x="54864" y="82296"/>
                  </a:lnTo>
                  <a:lnTo>
                    <a:pt x="62485" y="88392"/>
                  </a:lnTo>
                  <a:lnTo>
                    <a:pt x="64770" y="92201"/>
                  </a:lnTo>
                  <a:lnTo>
                    <a:pt x="67818" y="96011"/>
                  </a:lnTo>
                  <a:lnTo>
                    <a:pt x="70104" y="99822"/>
                  </a:lnTo>
                  <a:lnTo>
                    <a:pt x="70866" y="104394"/>
                  </a:lnTo>
                  <a:lnTo>
                    <a:pt x="70866" y="107442"/>
                  </a:lnTo>
                  <a:lnTo>
                    <a:pt x="70104" y="110489"/>
                  </a:lnTo>
                  <a:lnTo>
                    <a:pt x="67056" y="112013"/>
                  </a:lnTo>
                  <a:lnTo>
                    <a:pt x="64008" y="114299"/>
                  </a:lnTo>
                  <a:lnTo>
                    <a:pt x="60961" y="115061"/>
                  </a:lnTo>
                  <a:lnTo>
                    <a:pt x="54864" y="115061"/>
                  </a:lnTo>
                  <a:lnTo>
                    <a:pt x="51816" y="114299"/>
                  </a:lnTo>
                  <a:lnTo>
                    <a:pt x="44958" y="110489"/>
                  </a:lnTo>
                  <a:lnTo>
                    <a:pt x="39625" y="105156"/>
                  </a:lnTo>
                  <a:lnTo>
                    <a:pt x="33528" y="100584"/>
                  </a:lnTo>
                  <a:lnTo>
                    <a:pt x="28956" y="94487"/>
                  </a:lnTo>
                  <a:lnTo>
                    <a:pt x="20575" y="82296"/>
                  </a:lnTo>
                  <a:lnTo>
                    <a:pt x="13716" y="69342"/>
                  </a:lnTo>
                  <a:lnTo>
                    <a:pt x="6858" y="58674"/>
                  </a:lnTo>
                  <a:lnTo>
                    <a:pt x="3811" y="52577"/>
                  </a:lnTo>
                  <a:lnTo>
                    <a:pt x="2287" y="45720"/>
                  </a:lnTo>
                  <a:lnTo>
                    <a:pt x="0" y="38100"/>
                  </a:lnTo>
                  <a:lnTo>
                    <a:pt x="0" y="31242"/>
                  </a:lnTo>
                  <a:lnTo>
                    <a:pt x="2287" y="23622"/>
                  </a:lnTo>
                  <a:lnTo>
                    <a:pt x="3811" y="20574"/>
                  </a:lnTo>
                  <a:lnTo>
                    <a:pt x="6097" y="16763"/>
                  </a:lnTo>
                  <a:lnTo>
                    <a:pt x="10668" y="11430"/>
                  </a:lnTo>
                  <a:lnTo>
                    <a:pt x="15240" y="7620"/>
                  </a:lnTo>
                  <a:lnTo>
                    <a:pt x="21337" y="4572"/>
                  </a:lnTo>
                  <a:lnTo>
                    <a:pt x="26670" y="3048"/>
                  </a:lnTo>
                  <a:lnTo>
                    <a:pt x="33528" y="761"/>
                  </a:lnTo>
                  <a:lnTo>
                    <a:pt x="396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9583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6"/>
                </a:solidFill>
              </a:rPr>
              <a:t>Wat is de bedoeling van </a:t>
            </a:r>
            <a:r>
              <a:rPr lang="nl-NL" dirty="0" smtClean="0">
                <a:solidFill>
                  <a:schemeClr val="accent6"/>
                </a:solidFill>
              </a:rPr>
              <a:t/>
            </a:r>
            <a:br>
              <a:rPr lang="nl-NL" dirty="0" smtClean="0">
                <a:solidFill>
                  <a:schemeClr val="accent6"/>
                </a:solidFill>
              </a:rPr>
            </a:br>
            <a:r>
              <a:rPr lang="nl-NL" dirty="0" smtClean="0">
                <a:solidFill>
                  <a:schemeClr val="accent6"/>
                </a:solidFill>
              </a:rPr>
              <a:t>Lessen </a:t>
            </a:r>
            <a:r>
              <a:rPr lang="nl-NL" dirty="0">
                <a:solidFill>
                  <a:schemeClr val="accent6"/>
                </a:solidFill>
              </a:rPr>
              <a:t>in Geluk?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Hier eventueel een plaatje van een geluksmoment uit het leven van de docent</a:t>
            </a:r>
            <a:endParaRPr lang="nl-NL" dirty="0"/>
          </a:p>
        </p:txBody>
      </p:sp>
      <p:grpSp>
        <p:nvGrpSpPr>
          <p:cNvPr id="4" name="Group 192869"/>
          <p:cNvGrpSpPr/>
          <p:nvPr/>
        </p:nvGrpSpPr>
        <p:grpSpPr>
          <a:xfrm>
            <a:off x="8028432" y="365125"/>
            <a:ext cx="880619" cy="1325563"/>
            <a:chOff x="0" y="0"/>
            <a:chExt cx="393954" cy="566929"/>
          </a:xfrm>
        </p:grpSpPr>
        <p:sp>
          <p:nvSpPr>
            <p:cNvPr id="5" name="Shape 192870"/>
            <p:cNvSpPr/>
            <p:nvPr/>
          </p:nvSpPr>
          <p:spPr>
            <a:xfrm>
              <a:off x="129540" y="95250"/>
              <a:ext cx="132588" cy="106680"/>
            </a:xfrm>
            <a:custGeom>
              <a:avLst/>
              <a:gdLst/>
              <a:ahLst/>
              <a:cxnLst/>
              <a:rect l="0" t="0" r="0" b="0"/>
              <a:pathLst>
                <a:path w="132588" h="106680">
                  <a:moveTo>
                    <a:pt x="56388" y="0"/>
                  </a:moveTo>
                  <a:lnTo>
                    <a:pt x="67818" y="0"/>
                  </a:lnTo>
                  <a:lnTo>
                    <a:pt x="78486" y="1524"/>
                  </a:lnTo>
                  <a:lnTo>
                    <a:pt x="87630" y="3048"/>
                  </a:lnTo>
                  <a:lnTo>
                    <a:pt x="97536" y="6097"/>
                  </a:lnTo>
                  <a:lnTo>
                    <a:pt x="106680" y="9906"/>
                  </a:lnTo>
                  <a:lnTo>
                    <a:pt x="115824" y="16002"/>
                  </a:lnTo>
                  <a:lnTo>
                    <a:pt x="124206" y="21337"/>
                  </a:lnTo>
                  <a:lnTo>
                    <a:pt x="132588" y="28956"/>
                  </a:lnTo>
                  <a:lnTo>
                    <a:pt x="132588" y="30480"/>
                  </a:lnTo>
                  <a:lnTo>
                    <a:pt x="131826" y="31242"/>
                  </a:lnTo>
                  <a:lnTo>
                    <a:pt x="131064" y="30480"/>
                  </a:lnTo>
                  <a:lnTo>
                    <a:pt x="112776" y="16764"/>
                  </a:lnTo>
                  <a:lnTo>
                    <a:pt x="102870" y="11430"/>
                  </a:lnTo>
                  <a:lnTo>
                    <a:pt x="93726" y="7620"/>
                  </a:lnTo>
                  <a:lnTo>
                    <a:pt x="72390" y="3048"/>
                  </a:lnTo>
                  <a:lnTo>
                    <a:pt x="60960" y="3048"/>
                  </a:lnTo>
                  <a:lnTo>
                    <a:pt x="49530" y="3811"/>
                  </a:lnTo>
                  <a:lnTo>
                    <a:pt x="41148" y="5335"/>
                  </a:lnTo>
                  <a:lnTo>
                    <a:pt x="32004" y="7620"/>
                  </a:lnTo>
                  <a:lnTo>
                    <a:pt x="22098" y="10668"/>
                  </a:lnTo>
                  <a:lnTo>
                    <a:pt x="13716" y="16002"/>
                  </a:lnTo>
                  <a:lnTo>
                    <a:pt x="10668" y="18288"/>
                  </a:lnTo>
                  <a:lnTo>
                    <a:pt x="6858" y="21337"/>
                  </a:lnTo>
                  <a:lnTo>
                    <a:pt x="5335" y="24385"/>
                  </a:lnTo>
                  <a:lnTo>
                    <a:pt x="3048" y="28194"/>
                  </a:lnTo>
                  <a:lnTo>
                    <a:pt x="3048" y="36576"/>
                  </a:lnTo>
                  <a:lnTo>
                    <a:pt x="3810" y="41911"/>
                  </a:lnTo>
                  <a:lnTo>
                    <a:pt x="6858" y="47244"/>
                  </a:lnTo>
                  <a:lnTo>
                    <a:pt x="11430" y="53340"/>
                  </a:lnTo>
                  <a:lnTo>
                    <a:pt x="17526" y="59437"/>
                  </a:lnTo>
                  <a:lnTo>
                    <a:pt x="24385" y="64770"/>
                  </a:lnTo>
                  <a:lnTo>
                    <a:pt x="30480" y="68580"/>
                  </a:lnTo>
                  <a:lnTo>
                    <a:pt x="44958" y="76963"/>
                  </a:lnTo>
                  <a:lnTo>
                    <a:pt x="60198" y="82297"/>
                  </a:lnTo>
                  <a:lnTo>
                    <a:pt x="83059" y="89916"/>
                  </a:lnTo>
                  <a:lnTo>
                    <a:pt x="95250" y="93726"/>
                  </a:lnTo>
                  <a:lnTo>
                    <a:pt x="108204" y="96012"/>
                  </a:lnTo>
                  <a:lnTo>
                    <a:pt x="110490" y="96774"/>
                  </a:lnTo>
                  <a:lnTo>
                    <a:pt x="112014" y="97537"/>
                  </a:lnTo>
                  <a:lnTo>
                    <a:pt x="112776" y="100585"/>
                  </a:lnTo>
                  <a:lnTo>
                    <a:pt x="112014" y="102870"/>
                  </a:lnTo>
                  <a:lnTo>
                    <a:pt x="108966" y="105918"/>
                  </a:lnTo>
                  <a:lnTo>
                    <a:pt x="106680" y="106680"/>
                  </a:lnTo>
                  <a:lnTo>
                    <a:pt x="104394" y="105918"/>
                  </a:lnTo>
                  <a:lnTo>
                    <a:pt x="98298" y="102109"/>
                  </a:lnTo>
                  <a:lnTo>
                    <a:pt x="91440" y="99061"/>
                  </a:lnTo>
                  <a:lnTo>
                    <a:pt x="75438" y="92202"/>
                  </a:lnTo>
                  <a:lnTo>
                    <a:pt x="57150" y="85344"/>
                  </a:lnTo>
                  <a:lnTo>
                    <a:pt x="38100" y="77724"/>
                  </a:lnTo>
                  <a:lnTo>
                    <a:pt x="29718" y="73914"/>
                  </a:lnTo>
                  <a:lnTo>
                    <a:pt x="14478" y="63247"/>
                  </a:lnTo>
                  <a:lnTo>
                    <a:pt x="9144" y="57150"/>
                  </a:lnTo>
                  <a:lnTo>
                    <a:pt x="3810" y="50292"/>
                  </a:lnTo>
                  <a:lnTo>
                    <a:pt x="1524" y="43435"/>
                  </a:lnTo>
                  <a:lnTo>
                    <a:pt x="0" y="35052"/>
                  </a:lnTo>
                  <a:lnTo>
                    <a:pt x="1524" y="26670"/>
                  </a:lnTo>
                  <a:lnTo>
                    <a:pt x="3048" y="22098"/>
                  </a:lnTo>
                  <a:lnTo>
                    <a:pt x="5335" y="19813"/>
                  </a:lnTo>
                  <a:lnTo>
                    <a:pt x="6858" y="16764"/>
                  </a:lnTo>
                  <a:lnTo>
                    <a:pt x="9906" y="13716"/>
                  </a:lnTo>
                  <a:lnTo>
                    <a:pt x="16764" y="9906"/>
                  </a:lnTo>
                  <a:lnTo>
                    <a:pt x="25147" y="6097"/>
                  </a:lnTo>
                  <a:lnTo>
                    <a:pt x="33528" y="3811"/>
                  </a:lnTo>
                  <a:lnTo>
                    <a:pt x="41910" y="2287"/>
                  </a:lnTo>
                  <a:lnTo>
                    <a:pt x="5638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6" name="Shape 192871"/>
            <p:cNvSpPr/>
            <p:nvPr/>
          </p:nvSpPr>
          <p:spPr>
            <a:xfrm>
              <a:off x="181356" y="181805"/>
              <a:ext cx="27438" cy="48319"/>
            </a:xfrm>
            <a:custGeom>
              <a:avLst/>
              <a:gdLst/>
              <a:ahLst/>
              <a:cxnLst/>
              <a:rect l="0" t="0" r="0" b="0"/>
              <a:pathLst>
                <a:path w="27438" h="48319">
                  <a:moveTo>
                    <a:pt x="27438" y="0"/>
                  </a:moveTo>
                  <a:lnTo>
                    <a:pt x="18288" y="14029"/>
                  </a:lnTo>
                  <a:lnTo>
                    <a:pt x="7620" y="31555"/>
                  </a:lnTo>
                  <a:lnTo>
                    <a:pt x="0" y="48319"/>
                  </a:lnTo>
                  <a:lnTo>
                    <a:pt x="7620" y="30793"/>
                  </a:lnTo>
                  <a:lnTo>
                    <a:pt x="19050" y="10982"/>
                  </a:lnTo>
                  <a:lnTo>
                    <a:pt x="26670" y="1075"/>
                  </a:lnTo>
                  <a:lnTo>
                    <a:pt x="274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7" name="Shape 192872"/>
            <p:cNvSpPr/>
            <p:nvPr/>
          </p:nvSpPr>
          <p:spPr>
            <a:xfrm>
              <a:off x="208794" y="177192"/>
              <a:ext cx="3295" cy="4613"/>
            </a:xfrm>
            <a:custGeom>
              <a:avLst/>
              <a:gdLst/>
              <a:ahLst/>
              <a:cxnLst/>
              <a:rect l="0" t="0" r="0" b="0"/>
              <a:pathLst>
                <a:path w="3295" h="4613">
                  <a:moveTo>
                    <a:pt x="3295" y="0"/>
                  </a:moveTo>
                  <a:lnTo>
                    <a:pt x="0" y="4613"/>
                  </a:lnTo>
                  <a:lnTo>
                    <a:pt x="2280" y="1116"/>
                  </a:lnTo>
                  <a:lnTo>
                    <a:pt x="32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8" name="Shape 192873"/>
            <p:cNvSpPr/>
            <p:nvPr/>
          </p:nvSpPr>
          <p:spPr>
            <a:xfrm>
              <a:off x="212089" y="130302"/>
              <a:ext cx="109475" cy="108966"/>
            </a:xfrm>
            <a:custGeom>
              <a:avLst/>
              <a:gdLst/>
              <a:ahLst/>
              <a:cxnLst/>
              <a:rect l="0" t="0" r="0" b="0"/>
              <a:pathLst>
                <a:path w="109475" h="108966">
                  <a:moveTo>
                    <a:pt x="62231" y="0"/>
                  </a:moveTo>
                  <a:lnTo>
                    <a:pt x="72899" y="0"/>
                  </a:lnTo>
                  <a:lnTo>
                    <a:pt x="77471" y="762"/>
                  </a:lnTo>
                  <a:lnTo>
                    <a:pt x="82805" y="3048"/>
                  </a:lnTo>
                  <a:lnTo>
                    <a:pt x="88139" y="6096"/>
                  </a:lnTo>
                  <a:lnTo>
                    <a:pt x="92711" y="8382"/>
                  </a:lnTo>
                  <a:lnTo>
                    <a:pt x="98045" y="12192"/>
                  </a:lnTo>
                  <a:lnTo>
                    <a:pt x="100331" y="16764"/>
                  </a:lnTo>
                  <a:lnTo>
                    <a:pt x="106427" y="24385"/>
                  </a:lnTo>
                  <a:lnTo>
                    <a:pt x="107189" y="28194"/>
                  </a:lnTo>
                  <a:lnTo>
                    <a:pt x="109475" y="37338"/>
                  </a:lnTo>
                  <a:lnTo>
                    <a:pt x="109475" y="47244"/>
                  </a:lnTo>
                  <a:lnTo>
                    <a:pt x="107189" y="57150"/>
                  </a:lnTo>
                  <a:lnTo>
                    <a:pt x="103379" y="65532"/>
                  </a:lnTo>
                  <a:lnTo>
                    <a:pt x="98807" y="73152"/>
                  </a:lnTo>
                  <a:lnTo>
                    <a:pt x="92711" y="80010"/>
                  </a:lnTo>
                  <a:lnTo>
                    <a:pt x="85091" y="86868"/>
                  </a:lnTo>
                  <a:lnTo>
                    <a:pt x="76709" y="92964"/>
                  </a:lnTo>
                  <a:lnTo>
                    <a:pt x="67565" y="97536"/>
                  </a:lnTo>
                  <a:lnTo>
                    <a:pt x="57659" y="101347"/>
                  </a:lnTo>
                  <a:lnTo>
                    <a:pt x="46991" y="104394"/>
                  </a:lnTo>
                  <a:lnTo>
                    <a:pt x="37847" y="106680"/>
                  </a:lnTo>
                  <a:lnTo>
                    <a:pt x="27179" y="108204"/>
                  </a:lnTo>
                  <a:lnTo>
                    <a:pt x="18035" y="108966"/>
                  </a:lnTo>
                  <a:lnTo>
                    <a:pt x="16511" y="108966"/>
                  </a:lnTo>
                  <a:lnTo>
                    <a:pt x="15749" y="108204"/>
                  </a:lnTo>
                  <a:lnTo>
                    <a:pt x="15749" y="107442"/>
                  </a:lnTo>
                  <a:lnTo>
                    <a:pt x="16511" y="107442"/>
                  </a:lnTo>
                  <a:lnTo>
                    <a:pt x="33275" y="104394"/>
                  </a:lnTo>
                  <a:lnTo>
                    <a:pt x="48515" y="101347"/>
                  </a:lnTo>
                  <a:lnTo>
                    <a:pt x="63755" y="96012"/>
                  </a:lnTo>
                  <a:lnTo>
                    <a:pt x="71375" y="92964"/>
                  </a:lnTo>
                  <a:lnTo>
                    <a:pt x="77471" y="87630"/>
                  </a:lnTo>
                  <a:lnTo>
                    <a:pt x="88139" y="80010"/>
                  </a:lnTo>
                  <a:lnTo>
                    <a:pt x="92711" y="76200"/>
                  </a:lnTo>
                  <a:lnTo>
                    <a:pt x="100331" y="65532"/>
                  </a:lnTo>
                  <a:lnTo>
                    <a:pt x="103379" y="60198"/>
                  </a:lnTo>
                  <a:lnTo>
                    <a:pt x="105665" y="53340"/>
                  </a:lnTo>
                  <a:lnTo>
                    <a:pt x="106427" y="46482"/>
                  </a:lnTo>
                  <a:lnTo>
                    <a:pt x="106427" y="40386"/>
                  </a:lnTo>
                  <a:lnTo>
                    <a:pt x="105665" y="33528"/>
                  </a:lnTo>
                  <a:lnTo>
                    <a:pt x="104141" y="28194"/>
                  </a:lnTo>
                  <a:lnTo>
                    <a:pt x="101855" y="22098"/>
                  </a:lnTo>
                  <a:lnTo>
                    <a:pt x="98045" y="17526"/>
                  </a:lnTo>
                  <a:lnTo>
                    <a:pt x="94235" y="12192"/>
                  </a:lnTo>
                  <a:lnTo>
                    <a:pt x="88901" y="8382"/>
                  </a:lnTo>
                  <a:lnTo>
                    <a:pt x="83567" y="6096"/>
                  </a:lnTo>
                  <a:lnTo>
                    <a:pt x="72899" y="3811"/>
                  </a:lnTo>
                  <a:lnTo>
                    <a:pt x="64517" y="3811"/>
                  </a:lnTo>
                  <a:lnTo>
                    <a:pt x="54611" y="4572"/>
                  </a:lnTo>
                  <a:lnTo>
                    <a:pt x="45467" y="7620"/>
                  </a:lnTo>
                  <a:lnTo>
                    <a:pt x="37085" y="12192"/>
                  </a:lnTo>
                  <a:lnTo>
                    <a:pt x="29465" y="17526"/>
                  </a:lnTo>
                  <a:lnTo>
                    <a:pt x="20321" y="24385"/>
                  </a:lnTo>
                  <a:lnTo>
                    <a:pt x="12701" y="32004"/>
                  </a:lnTo>
                  <a:lnTo>
                    <a:pt x="6605" y="39624"/>
                  </a:lnTo>
                  <a:lnTo>
                    <a:pt x="0" y="46890"/>
                  </a:lnTo>
                  <a:lnTo>
                    <a:pt x="3557" y="41911"/>
                  </a:lnTo>
                  <a:lnTo>
                    <a:pt x="11177" y="32004"/>
                  </a:lnTo>
                  <a:lnTo>
                    <a:pt x="19559" y="22861"/>
                  </a:lnTo>
                  <a:lnTo>
                    <a:pt x="29465" y="15240"/>
                  </a:lnTo>
                  <a:lnTo>
                    <a:pt x="38609" y="8382"/>
                  </a:lnTo>
                  <a:lnTo>
                    <a:pt x="48515" y="3811"/>
                  </a:lnTo>
                  <a:lnTo>
                    <a:pt x="57659" y="762"/>
                  </a:lnTo>
                  <a:lnTo>
                    <a:pt x="622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9" name="Shape 192874"/>
            <p:cNvSpPr/>
            <p:nvPr/>
          </p:nvSpPr>
          <p:spPr>
            <a:xfrm>
              <a:off x="173737" y="209550"/>
              <a:ext cx="118872" cy="99061"/>
            </a:xfrm>
            <a:custGeom>
              <a:avLst/>
              <a:gdLst/>
              <a:ahLst/>
              <a:cxnLst/>
              <a:rect l="0" t="0" r="0" b="0"/>
              <a:pathLst>
                <a:path w="118872" h="99061">
                  <a:moveTo>
                    <a:pt x="14477" y="0"/>
                  </a:moveTo>
                  <a:lnTo>
                    <a:pt x="14477" y="762"/>
                  </a:lnTo>
                  <a:lnTo>
                    <a:pt x="6858" y="16764"/>
                  </a:lnTo>
                  <a:lnTo>
                    <a:pt x="3810" y="24385"/>
                  </a:lnTo>
                  <a:lnTo>
                    <a:pt x="1524" y="32004"/>
                  </a:lnTo>
                  <a:lnTo>
                    <a:pt x="762" y="39624"/>
                  </a:lnTo>
                  <a:lnTo>
                    <a:pt x="1524" y="47244"/>
                  </a:lnTo>
                  <a:lnTo>
                    <a:pt x="4572" y="54864"/>
                  </a:lnTo>
                  <a:lnTo>
                    <a:pt x="9144" y="64008"/>
                  </a:lnTo>
                  <a:lnTo>
                    <a:pt x="19050" y="74676"/>
                  </a:lnTo>
                  <a:lnTo>
                    <a:pt x="24384" y="79249"/>
                  </a:lnTo>
                  <a:lnTo>
                    <a:pt x="30480" y="84582"/>
                  </a:lnTo>
                  <a:lnTo>
                    <a:pt x="35813" y="88392"/>
                  </a:lnTo>
                  <a:lnTo>
                    <a:pt x="42672" y="90678"/>
                  </a:lnTo>
                  <a:lnTo>
                    <a:pt x="49530" y="93726"/>
                  </a:lnTo>
                  <a:lnTo>
                    <a:pt x="57150" y="94488"/>
                  </a:lnTo>
                  <a:lnTo>
                    <a:pt x="73913" y="94488"/>
                  </a:lnTo>
                  <a:lnTo>
                    <a:pt x="83058" y="92964"/>
                  </a:lnTo>
                  <a:lnTo>
                    <a:pt x="91439" y="89916"/>
                  </a:lnTo>
                  <a:lnTo>
                    <a:pt x="99060" y="86106"/>
                  </a:lnTo>
                  <a:lnTo>
                    <a:pt x="105918" y="81535"/>
                  </a:lnTo>
                  <a:lnTo>
                    <a:pt x="108203" y="77724"/>
                  </a:lnTo>
                  <a:lnTo>
                    <a:pt x="111251" y="74676"/>
                  </a:lnTo>
                  <a:lnTo>
                    <a:pt x="113538" y="70866"/>
                  </a:lnTo>
                  <a:lnTo>
                    <a:pt x="115062" y="60199"/>
                  </a:lnTo>
                  <a:lnTo>
                    <a:pt x="115824" y="53340"/>
                  </a:lnTo>
                  <a:lnTo>
                    <a:pt x="115062" y="47244"/>
                  </a:lnTo>
                  <a:lnTo>
                    <a:pt x="114300" y="40387"/>
                  </a:lnTo>
                  <a:lnTo>
                    <a:pt x="111251" y="28194"/>
                  </a:lnTo>
                  <a:lnTo>
                    <a:pt x="107442" y="16764"/>
                  </a:lnTo>
                  <a:lnTo>
                    <a:pt x="108203" y="15240"/>
                  </a:lnTo>
                  <a:lnTo>
                    <a:pt x="109727" y="15240"/>
                  </a:lnTo>
                  <a:lnTo>
                    <a:pt x="114300" y="28956"/>
                  </a:lnTo>
                  <a:lnTo>
                    <a:pt x="118110" y="43435"/>
                  </a:lnTo>
                  <a:lnTo>
                    <a:pt x="118872" y="51054"/>
                  </a:lnTo>
                  <a:lnTo>
                    <a:pt x="118872" y="57912"/>
                  </a:lnTo>
                  <a:lnTo>
                    <a:pt x="118110" y="64770"/>
                  </a:lnTo>
                  <a:lnTo>
                    <a:pt x="115062" y="71628"/>
                  </a:lnTo>
                  <a:lnTo>
                    <a:pt x="111251" y="78487"/>
                  </a:lnTo>
                  <a:lnTo>
                    <a:pt x="105918" y="84582"/>
                  </a:lnTo>
                  <a:lnTo>
                    <a:pt x="99822" y="89154"/>
                  </a:lnTo>
                  <a:lnTo>
                    <a:pt x="92201" y="92964"/>
                  </a:lnTo>
                  <a:lnTo>
                    <a:pt x="85344" y="96012"/>
                  </a:lnTo>
                  <a:lnTo>
                    <a:pt x="77724" y="97537"/>
                  </a:lnTo>
                  <a:lnTo>
                    <a:pt x="69342" y="99061"/>
                  </a:lnTo>
                  <a:lnTo>
                    <a:pt x="61722" y="97537"/>
                  </a:lnTo>
                  <a:lnTo>
                    <a:pt x="53339" y="96774"/>
                  </a:lnTo>
                  <a:lnTo>
                    <a:pt x="44958" y="93726"/>
                  </a:lnTo>
                  <a:lnTo>
                    <a:pt x="29718" y="86106"/>
                  </a:lnTo>
                  <a:lnTo>
                    <a:pt x="22860" y="80011"/>
                  </a:lnTo>
                  <a:lnTo>
                    <a:pt x="16763" y="74676"/>
                  </a:lnTo>
                  <a:lnTo>
                    <a:pt x="11430" y="67818"/>
                  </a:lnTo>
                  <a:lnTo>
                    <a:pt x="5334" y="60199"/>
                  </a:lnTo>
                  <a:lnTo>
                    <a:pt x="1524" y="52578"/>
                  </a:lnTo>
                  <a:lnTo>
                    <a:pt x="0" y="44197"/>
                  </a:lnTo>
                  <a:lnTo>
                    <a:pt x="0" y="36576"/>
                  </a:lnTo>
                  <a:lnTo>
                    <a:pt x="762" y="29718"/>
                  </a:lnTo>
                  <a:lnTo>
                    <a:pt x="3048" y="23623"/>
                  </a:lnTo>
                  <a:lnTo>
                    <a:pt x="5334" y="15240"/>
                  </a:lnTo>
                  <a:lnTo>
                    <a:pt x="12953" y="762"/>
                  </a:lnTo>
                  <a:lnTo>
                    <a:pt x="1447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0" name="Shape 192875"/>
            <p:cNvSpPr/>
            <p:nvPr/>
          </p:nvSpPr>
          <p:spPr>
            <a:xfrm>
              <a:off x="95250" y="149352"/>
              <a:ext cx="108204" cy="103632"/>
            </a:xfrm>
            <a:custGeom>
              <a:avLst/>
              <a:gdLst/>
              <a:ahLst/>
              <a:cxnLst/>
              <a:rect l="0" t="0" r="0" b="0"/>
              <a:pathLst>
                <a:path w="108204" h="103632">
                  <a:moveTo>
                    <a:pt x="43435" y="0"/>
                  </a:moveTo>
                  <a:lnTo>
                    <a:pt x="45720" y="2286"/>
                  </a:lnTo>
                  <a:lnTo>
                    <a:pt x="45720" y="3811"/>
                  </a:lnTo>
                  <a:lnTo>
                    <a:pt x="44197" y="3811"/>
                  </a:lnTo>
                  <a:lnTo>
                    <a:pt x="36576" y="5335"/>
                  </a:lnTo>
                  <a:lnTo>
                    <a:pt x="29718" y="8382"/>
                  </a:lnTo>
                  <a:lnTo>
                    <a:pt x="22861" y="12192"/>
                  </a:lnTo>
                  <a:lnTo>
                    <a:pt x="17526" y="17526"/>
                  </a:lnTo>
                  <a:lnTo>
                    <a:pt x="12954" y="23622"/>
                  </a:lnTo>
                  <a:lnTo>
                    <a:pt x="9906" y="30480"/>
                  </a:lnTo>
                  <a:lnTo>
                    <a:pt x="7620" y="37338"/>
                  </a:lnTo>
                  <a:lnTo>
                    <a:pt x="6858" y="44958"/>
                  </a:lnTo>
                  <a:lnTo>
                    <a:pt x="7620" y="52578"/>
                  </a:lnTo>
                  <a:lnTo>
                    <a:pt x="9906" y="59436"/>
                  </a:lnTo>
                  <a:lnTo>
                    <a:pt x="12954" y="67056"/>
                  </a:lnTo>
                  <a:lnTo>
                    <a:pt x="16764" y="73914"/>
                  </a:lnTo>
                  <a:lnTo>
                    <a:pt x="28194" y="85344"/>
                  </a:lnTo>
                  <a:lnTo>
                    <a:pt x="34290" y="89916"/>
                  </a:lnTo>
                  <a:lnTo>
                    <a:pt x="41149" y="93726"/>
                  </a:lnTo>
                  <a:lnTo>
                    <a:pt x="48768" y="96774"/>
                  </a:lnTo>
                  <a:lnTo>
                    <a:pt x="55626" y="99060"/>
                  </a:lnTo>
                  <a:lnTo>
                    <a:pt x="62485" y="99822"/>
                  </a:lnTo>
                  <a:lnTo>
                    <a:pt x="68580" y="99060"/>
                  </a:lnTo>
                  <a:lnTo>
                    <a:pt x="75438" y="98298"/>
                  </a:lnTo>
                  <a:lnTo>
                    <a:pt x="81535" y="96012"/>
                  </a:lnTo>
                  <a:lnTo>
                    <a:pt x="86106" y="92202"/>
                  </a:lnTo>
                  <a:lnTo>
                    <a:pt x="90678" y="89154"/>
                  </a:lnTo>
                  <a:lnTo>
                    <a:pt x="95250" y="84582"/>
                  </a:lnTo>
                  <a:lnTo>
                    <a:pt x="99061" y="79248"/>
                  </a:lnTo>
                  <a:lnTo>
                    <a:pt x="102109" y="74676"/>
                  </a:lnTo>
                  <a:lnTo>
                    <a:pt x="104394" y="68580"/>
                  </a:lnTo>
                  <a:lnTo>
                    <a:pt x="105918" y="63247"/>
                  </a:lnTo>
                  <a:lnTo>
                    <a:pt x="106680" y="56388"/>
                  </a:lnTo>
                  <a:lnTo>
                    <a:pt x="105918" y="50292"/>
                  </a:lnTo>
                  <a:lnTo>
                    <a:pt x="105156" y="43435"/>
                  </a:lnTo>
                  <a:lnTo>
                    <a:pt x="105918" y="43435"/>
                  </a:lnTo>
                  <a:lnTo>
                    <a:pt x="108204" y="51816"/>
                  </a:lnTo>
                  <a:lnTo>
                    <a:pt x="108204" y="59436"/>
                  </a:lnTo>
                  <a:lnTo>
                    <a:pt x="105156" y="73152"/>
                  </a:lnTo>
                  <a:lnTo>
                    <a:pt x="102109" y="79248"/>
                  </a:lnTo>
                  <a:lnTo>
                    <a:pt x="98299" y="85344"/>
                  </a:lnTo>
                  <a:lnTo>
                    <a:pt x="94488" y="89916"/>
                  </a:lnTo>
                  <a:lnTo>
                    <a:pt x="89154" y="95250"/>
                  </a:lnTo>
                  <a:lnTo>
                    <a:pt x="83059" y="98298"/>
                  </a:lnTo>
                  <a:lnTo>
                    <a:pt x="76200" y="100585"/>
                  </a:lnTo>
                  <a:lnTo>
                    <a:pt x="70104" y="102870"/>
                  </a:lnTo>
                  <a:lnTo>
                    <a:pt x="63247" y="103632"/>
                  </a:lnTo>
                  <a:lnTo>
                    <a:pt x="48006" y="102109"/>
                  </a:lnTo>
                  <a:lnTo>
                    <a:pt x="39625" y="98298"/>
                  </a:lnTo>
                  <a:lnTo>
                    <a:pt x="32004" y="93726"/>
                  </a:lnTo>
                  <a:lnTo>
                    <a:pt x="25147" y="88392"/>
                  </a:lnTo>
                  <a:lnTo>
                    <a:pt x="18288" y="82297"/>
                  </a:lnTo>
                  <a:lnTo>
                    <a:pt x="7620" y="68580"/>
                  </a:lnTo>
                  <a:lnTo>
                    <a:pt x="3811" y="60960"/>
                  </a:lnTo>
                  <a:lnTo>
                    <a:pt x="1525" y="53340"/>
                  </a:lnTo>
                  <a:lnTo>
                    <a:pt x="0" y="45720"/>
                  </a:lnTo>
                  <a:lnTo>
                    <a:pt x="3049" y="30480"/>
                  </a:lnTo>
                  <a:lnTo>
                    <a:pt x="6097" y="23622"/>
                  </a:lnTo>
                  <a:lnTo>
                    <a:pt x="9906" y="16764"/>
                  </a:lnTo>
                  <a:lnTo>
                    <a:pt x="14478" y="10668"/>
                  </a:lnTo>
                  <a:lnTo>
                    <a:pt x="20575" y="6096"/>
                  </a:lnTo>
                  <a:lnTo>
                    <a:pt x="26670" y="3048"/>
                  </a:lnTo>
                  <a:lnTo>
                    <a:pt x="34290" y="1524"/>
                  </a:lnTo>
                  <a:lnTo>
                    <a:pt x="434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1" name="Shape 192876"/>
            <p:cNvSpPr/>
            <p:nvPr/>
          </p:nvSpPr>
          <p:spPr>
            <a:xfrm>
              <a:off x="120397" y="0"/>
              <a:ext cx="102108" cy="201168"/>
            </a:xfrm>
            <a:custGeom>
              <a:avLst/>
              <a:gdLst/>
              <a:ahLst/>
              <a:cxnLst/>
              <a:rect l="0" t="0" r="0" b="0"/>
              <a:pathLst>
                <a:path w="102108" h="201168">
                  <a:moveTo>
                    <a:pt x="0" y="0"/>
                  </a:moveTo>
                  <a:lnTo>
                    <a:pt x="762" y="0"/>
                  </a:lnTo>
                  <a:lnTo>
                    <a:pt x="14478" y="7620"/>
                  </a:lnTo>
                  <a:lnTo>
                    <a:pt x="27432" y="15240"/>
                  </a:lnTo>
                  <a:lnTo>
                    <a:pt x="39624" y="25147"/>
                  </a:lnTo>
                  <a:lnTo>
                    <a:pt x="51053" y="34290"/>
                  </a:lnTo>
                  <a:lnTo>
                    <a:pt x="61722" y="46482"/>
                  </a:lnTo>
                  <a:lnTo>
                    <a:pt x="72390" y="57913"/>
                  </a:lnTo>
                  <a:lnTo>
                    <a:pt x="80772" y="70104"/>
                  </a:lnTo>
                  <a:lnTo>
                    <a:pt x="87630" y="83820"/>
                  </a:lnTo>
                  <a:lnTo>
                    <a:pt x="98298" y="111252"/>
                  </a:lnTo>
                  <a:lnTo>
                    <a:pt x="100584" y="124206"/>
                  </a:lnTo>
                  <a:lnTo>
                    <a:pt x="102108" y="138685"/>
                  </a:lnTo>
                  <a:lnTo>
                    <a:pt x="102108" y="154687"/>
                  </a:lnTo>
                  <a:lnTo>
                    <a:pt x="99060" y="169926"/>
                  </a:lnTo>
                  <a:lnTo>
                    <a:pt x="91440" y="199644"/>
                  </a:lnTo>
                  <a:lnTo>
                    <a:pt x="91440" y="201168"/>
                  </a:lnTo>
                  <a:lnTo>
                    <a:pt x="88392" y="201168"/>
                  </a:lnTo>
                  <a:lnTo>
                    <a:pt x="88392" y="199644"/>
                  </a:lnTo>
                  <a:lnTo>
                    <a:pt x="87630" y="194311"/>
                  </a:lnTo>
                  <a:lnTo>
                    <a:pt x="88392" y="188976"/>
                  </a:lnTo>
                  <a:lnTo>
                    <a:pt x="95250" y="154687"/>
                  </a:lnTo>
                  <a:lnTo>
                    <a:pt x="96012" y="145542"/>
                  </a:lnTo>
                  <a:lnTo>
                    <a:pt x="96774" y="137161"/>
                  </a:lnTo>
                  <a:lnTo>
                    <a:pt x="96012" y="128016"/>
                  </a:lnTo>
                  <a:lnTo>
                    <a:pt x="95250" y="119635"/>
                  </a:lnTo>
                  <a:lnTo>
                    <a:pt x="92964" y="111252"/>
                  </a:lnTo>
                  <a:lnTo>
                    <a:pt x="90678" y="102109"/>
                  </a:lnTo>
                  <a:lnTo>
                    <a:pt x="83820" y="86868"/>
                  </a:lnTo>
                  <a:lnTo>
                    <a:pt x="76962" y="73152"/>
                  </a:lnTo>
                  <a:lnTo>
                    <a:pt x="68580" y="60961"/>
                  </a:lnTo>
                  <a:lnTo>
                    <a:pt x="58674" y="48006"/>
                  </a:lnTo>
                  <a:lnTo>
                    <a:pt x="48768" y="37338"/>
                  </a:lnTo>
                  <a:lnTo>
                    <a:pt x="37338" y="27432"/>
                  </a:lnTo>
                  <a:lnTo>
                    <a:pt x="25908" y="18288"/>
                  </a:lnTo>
                  <a:lnTo>
                    <a:pt x="12953" y="9144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2" name="Shape 192877"/>
            <p:cNvSpPr/>
            <p:nvPr/>
          </p:nvSpPr>
          <p:spPr>
            <a:xfrm>
              <a:off x="30480" y="187452"/>
              <a:ext cx="184404" cy="57912"/>
            </a:xfrm>
            <a:custGeom>
              <a:avLst/>
              <a:gdLst/>
              <a:ahLst/>
              <a:cxnLst/>
              <a:rect l="0" t="0" r="0" b="0"/>
              <a:pathLst>
                <a:path w="184404" h="57912">
                  <a:moveTo>
                    <a:pt x="120396" y="0"/>
                  </a:moveTo>
                  <a:lnTo>
                    <a:pt x="132588" y="0"/>
                  </a:lnTo>
                  <a:lnTo>
                    <a:pt x="144780" y="1524"/>
                  </a:lnTo>
                  <a:lnTo>
                    <a:pt x="157734" y="3810"/>
                  </a:lnTo>
                  <a:lnTo>
                    <a:pt x="169926" y="7620"/>
                  </a:lnTo>
                  <a:lnTo>
                    <a:pt x="182880" y="12192"/>
                  </a:lnTo>
                  <a:lnTo>
                    <a:pt x="184404" y="13716"/>
                  </a:lnTo>
                  <a:lnTo>
                    <a:pt x="184404" y="15240"/>
                  </a:lnTo>
                  <a:lnTo>
                    <a:pt x="182880" y="16002"/>
                  </a:lnTo>
                  <a:lnTo>
                    <a:pt x="181356" y="17526"/>
                  </a:lnTo>
                  <a:lnTo>
                    <a:pt x="155448" y="11430"/>
                  </a:lnTo>
                  <a:lnTo>
                    <a:pt x="142494" y="9906"/>
                  </a:lnTo>
                  <a:lnTo>
                    <a:pt x="129540" y="7620"/>
                  </a:lnTo>
                  <a:lnTo>
                    <a:pt x="116586" y="6858"/>
                  </a:lnTo>
                  <a:lnTo>
                    <a:pt x="102870" y="6858"/>
                  </a:lnTo>
                  <a:lnTo>
                    <a:pt x="89916" y="8382"/>
                  </a:lnTo>
                  <a:lnTo>
                    <a:pt x="76200" y="11430"/>
                  </a:lnTo>
                  <a:lnTo>
                    <a:pt x="66294" y="15240"/>
                  </a:lnTo>
                  <a:lnTo>
                    <a:pt x="55626" y="19050"/>
                  </a:lnTo>
                  <a:lnTo>
                    <a:pt x="45720" y="24385"/>
                  </a:lnTo>
                  <a:lnTo>
                    <a:pt x="36576" y="29718"/>
                  </a:lnTo>
                  <a:lnTo>
                    <a:pt x="26670" y="36576"/>
                  </a:lnTo>
                  <a:lnTo>
                    <a:pt x="18288" y="43435"/>
                  </a:lnTo>
                  <a:lnTo>
                    <a:pt x="1524" y="57912"/>
                  </a:lnTo>
                  <a:lnTo>
                    <a:pt x="0" y="57912"/>
                  </a:lnTo>
                  <a:lnTo>
                    <a:pt x="0" y="57150"/>
                  </a:lnTo>
                  <a:lnTo>
                    <a:pt x="9906" y="48006"/>
                  </a:lnTo>
                  <a:lnTo>
                    <a:pt x="19050" y="39624"/>
                  </a:lnTo>
                  <a:lnTo>
                    <a:pt x="29718" y="32004"/>
                  </a:lnTo>
                  <a:lnTo>
                    <a:pt x="51054" y="18288"/>
                  </a:lnTo>
                  <a:lnTo>
                    <a:pt x="62484" y="13716"/>
                  </a:lnTo>
                  <a:lnTo>
                    <a:pt x="73914" y="8382"/>
                  </a:lnTo>
                  <a:lnTo>
                    <a:pt x="85344" y="5335"/>
                  </a:lnTo>
                  <a:lnTo>
                    <a:pt x="96774" y="3048"/>
                  </a:lnTo>
                  <a:lnTo>
                    <a:pt x="108966" y="762"/>
                  </a:lnTo>
                  <a:lnTo>
                    <a:pt x="1203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3" name="Shape 192878"/>
            <p:cNvSpPr/>
            <p:nvPr/>
          </p:nvSpPr>
          <p:spPr>
            <a:xfrm>
              <a:off x="208026" y="145542"/>
              <a:ext cx="153924" cy="63246"/>
            </a:xfrm>
            <a:custGeom>
              <a:avLst/>
              <a:gdLst/>
              <a:ahLst/>
              <a:cxnLst/>
              <a:rect l="0" t="0" r="0" b="0"/>
              <a:pathLst>
                <a:path w="153924" h="63246">
                  <a:moveTo>
                    <a:pt x="153162" y="0"/>
                  </a:moveTo>
                  <a:lnTo>
                    <a:pt x="153924" y="0"/>
                  </a:lnTo>
                  <a:lnTo>
                    <a:pt x="153924" y="2286"/>
                  </a:lnTo>
                  <a:lnTo>
                    <a:pt x="153162" y="2286"/>
                  </a:lnTo>
                  <a:lnTo>
                    <a:pt x="130302" y="6096"/>
                  </a:lnTo>
                  <a:lnTo>
                    <a:pt x="107442" y="10668"/>
                  </a:lnTo>
                  <a:lnTo>
                    <a:pt x="84582" y="18288"/>
                  </a:lnTo>
                  <a:lnTo>
                    <a:pt x="73914" y="23622"/>
                  </a:lnTo>
                  <a:lnTo>
                    <a:pt x="62485" y="28194"/>
                  </a:lnTo>
                  <a:lnTo>
                    <a:pt x="28194" y="46482"/>
                  </a:lnTo>
                  <a:lnTo>
                    <a:pt x="20574" y="50292"/>
                  </a:lnTo>
                  <a:lnTo>
                    <a:pt x="14478" y="54102"/>
                  </a:lnTo>
                  <a:lnTo>
                    <a:pt x="7620" y="60198"/>
                  </a:lnTo>
                  <a:lnTo>
                    <a:pt x="4573" y="63246"/>
                  </a:lnTo>
                  <a:lnTo>
                    <a:pt x="1524" y="63246"/>
                  </a:lnTo>
                  <a:lnTo>
                    <a:pt x="0" y="62484"/>
                  </a:lnTo>
                  <a:lnTo>
                    <a:pt x="0" y="60960"/>
                  </a:lnTo>
                  <a:lnTo>
                    <a:pt x="762" y="60198"/>
                  </a:lnTo>
                  <a:lnTo>
                    <a:pt x="6858" y="53340"/>
                  </a:lnTo>
                  <a:lnTo>
                    <a:pt x="14478" y="46482"/>
                  </a:lnTo>
                  <a:lnTo>
                    <a:pt x="22099" y="41910"/>
                  </a:lnTo>
                  <a:lnTo>
                    <a:pt x="30480" y="37338"/>
                  </a:lnTo>
                  <a:lnTo>
                    <a:pt x="48768" y="28194"/>
                  </a:lnTo>
                  <a:lnTo>
                    <a:pt x="65532" y="20574"/>
                  </a:lnTo>
                  <a:lnTo>
                    <a:pt x="86868" y="12954"/>
                  </a:lnTo>
                  <a:lnTo>
                    <a:pt x="108204" y="6096"/>
                  </a:lnTo>
                  <a:lnTo>
                    <a:pt x="130302" y="2286"/>
                  </a:lnTo>
                  <a:lnTo>
                    <a:pt x="1531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4" name="Shape 192879"/>
            <p:cNvSpPr/>
            <p:nvPr/>
          </p:nvSpPr>
          <p:spPr>
            <a:xfrm>
              <a:off x="211837" y="205740"/>
              <a:ext cx="58674" cy="164592"/>
            </a:xfrm>
            <a:custGeom>
              <a:avLst/>
              <a:gdLst/>
              <a:ahLst/>
              <a:cxnLst/>
              <a:rect l="0" t="0" r="0" b="0"/>
              <a:pathLst>
                <a:path w="58674" h="164592">
                  <a:moveTo>
                    <a:pt x="0" y="0"/>
                  </a:moveTo>
                  <a:lnTo>
                    <a:pt x="762" y="0"/>
                  </a:lnTo>
                  <a:lnTo>
                    <a:pt x="9144" y="8382"/>
                  </a:lnTo>
                  <a:lnTo>
                    <a:pt x="16763" y="18288"/>
                  </a:lnTo>
                  <a:lnTo>
                    <a:pt x="23622" y="27432"/>
                  </a:lnTo>
                  <a:lnTo>
                    <a:pt x="30480" y="35814"/>
                  </a:lnTo>
                  <a:lnTo>
                    <a:pt x="35813" y="45720"/>
                  </a:lnTo>
                  <a:lnTo>
                    <a:pt x="41148" y="54864"/>
                  </a:lnTo>
                  <a:lnTo>
                    <a:pt x="44958" y="64770"/>
                  </a:lnTo>
                  <a:lnTo>
                    <a:pt x="52577" y="86106"/>
                  </a:lnTo>
                  <a:lnTo>
                    <a:pt x="54101" y="96012"/>
                  </a:lnTo>
                  <a:lnTo>
                    <a:pt x="57150" y="107442"/>
                  </a:lnTo>
                  <a:lnTo>
                    <a:pt x="57912" y="118110"/>
                  </a:lnTo>
                  <a:lnTo>
                    <a:pt x="58674" y="140209"/>
                  </a:lnTo>
                  <a:lnTo>
                    <a:pt x="57912" y="164592"/>
                  </a:lnTo>
                  <a:lnTo>
                    <a:pt x="57150" y="164592"/>
                  </a:lnTo>
                  <a:lnTo>
                    <a:pt x="56388" y="163830"/>
                  </a:lnTo>
                  <a:lnTo>
                    <a:pt x="57150" y="140970"/>
                  </a:lnTo>
                  <a:lnTo>
                    <a:pt x="54863" y="118872"/>
                  </a:lnTo>
                  <a:lnTo>
                    <a:pt x="51053" y="96774"/>
                  </a:lnTo>
                  <a:lnTo>
                    <a:pt x="45720" y="76200"/>
                  </a:lnTo>
                  <a:lnTo>
                    <a:pt x="41910" y="65532"/>
                  </a:lnTo>
                  <a:lnTo>
                    <a:pt x="38100" y="56388"/>
                  </a:lnTo>
                  <a:lnTo>
                    <a:pt x="33527" y="46482"/>
                  </a:lnTo>
                  <a:lnTo>
                    <a:pt x="27432" y="36576"/>
                  </a:lnTo>
                  <a:lnTo>
                    <a:pt x="22098" y="28194"/>
                  </a:lnTo>
                  <a:lnTo>
                    <a:pt x="15239" y="19050"/>
                  </a:lnTo>
                  <a:lnTo>
                    <a:pt x="0" y="22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5" name="Shape 192880"/>
            <p:cNvSpPr/>
            <p:nvPr/>
          </p:nvSpPr>
          <p:spPr>
            <a:xfrm>
              <a:off x="192029" y="181361"/>
              <a:ext cx="6092" cy="6853"/>
            </a:xfrm>
            <a:custGeom>
              <a:avLst/>
              <a:gdLst/>
              <a:ahLst/>
              <a:cxnLst/>
              <a:rect l="0" t="0" r="0" b="0"/>
              <a:pathLst>
                <a:path w="6092" h="6853">
                  <a:moveTo>
                    <a:pt x="0" y="0"/>
                  </a:moveTo>
                  <a:lnTo>
                    <a:pt x="6092" y="6091"/>
                  </a:lnTo>
                  <a:lnTo>
                    <a:pt x="6092" y="685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6" name="Shape 192881"/>
            <p:cNvSpPr/>
            <p:nvPr/>
          </p:nvSpPr>
          <p:spPr>
            <a:xfrm>
              <a:off x="192023" y="181355"/>
              <a:ext cx="5" cy="6"/>
            </a:xfrm>
            <a:custGeom>
              <a:avLst/>
              <a:gdLst/>
              <a:ahLst/>
              <a:cxnLst/>
              <a:rect l="0" t="0" r="0" b="0"/>
              <a:pathLst>
                <a:path w="5" h="6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7" name="Shape 192882"/>
            <p:cNvSpPr/>
            <p:nvPr/>
          </p:nvSpPr>
          <p:spPr>
            <a:xfrm>
              <a:off x="78487" y="19813"/>
              <a:ext cx="174498" cy="161542"/>
            </a:xfrm>
            <a:custGeom>
              <a:avLst/>
              <a:gdLst/>
              <a:ahLst/>
              <a:cxnLst/>
              <a:rect l="0" t="0" r="0" b="0"/>
              <a:pathLst>
                <a:path w="174498" h="161542">
                  <a:moveTo>
                    <a:pt x="140208" y="0"/>
                  </a:moveTo>
                  <a:lnTo>
                    <a:pt x="147827" y="0"/>
                  </a:lnTo>
                  <a:lnTo>
                    <a:pt x="152400" y="1524"/>
                  </a:lnTo>
                  <a:lnTo>
                    <a:pt x="156210" y="3048"/>
                  </a:lnTo>
                  <a:lnTo>
                    <a:pt x="160020" y="6096"/>
                  </a:lnTo>
                  <a:lnTo>
                    <a:pt x="163068" y="9144"/>
                  </a:lnTo>
                  <a:lnTo>
                    <a:pt x="167639" y="16763"/>
                  </a:lnTo>
                  <a:lnTo>
                    <a:pt x="171450" y="24384"/>
                  </a:lnTo>
                  <a:lnTo>
                    <a:pt x="174498" y="47244"/>
                  </a:lnTo>
                  <a:lnTo>
                    <a:pt x="174498" y="70865"/>
                  </a:lnTo>
                  <a:lnTo>
                    <a:pt x="171450" y="92963"/>
                  </a:lnTo>
                  <a:lnTo>
                    <a:pt x="167639" y="116585"/>
                  </a:lnTo>
                  <a:lnTo>
                    <a:pt x="166877" y="117348"/>
                  </a:lnTo>
                  <a:lnTo>
                    <a:pt x="164592" y="118110"/>
                  </a:lnTo>
                  <a:lnTo>
                    <a:pt x="163068" y="117348"/>
                  </a:lnTo>
                  <a:lnTo>
                    <a:pt x="161544" y="115061"/>
                  </a:lnTo>
                  <a:lnTo>
                    <a:pt x="164592" y="78485"/>
                  </a:lnTo>
                  <a:lnTo>
                    <a:pt x="165353" y="60198"/>
                  </a:lnTo>
                  <a:lnTo>
                    <a:pt x="163830" y="41910"/>
                  </a:lnTo>
                  <a:lnTo>
                    <a:pt x="163068" y="32003"/>
                  </a:lnTo>
                  <a:lnTo>
                    <a:pt x="160020" y="22098"/>
                  </a:lnTo>
                  <a:lnTo>
                    <a:pt x="157734" y="17525"/>
                  </a:lnTo>
                  <a:lnTo>
                    <a:pt x="155448" y="13715"/>
                  </a:lnTo>
                  <a:lnTo>
                    <a:pt x="151638" y="10668"/>
                  </a:lnTo>
                  <a:lnTo>
                    <a:pt x="146303" y="9144"/>
                  </a:lnTo>
                  <a:lnTo>
                    <a:pt x="138684" y="9144"/>
                  </a:lnTo>
                  <a:lnTo>
                    <a:pt x="133350" y="10668"/>
                  </a:lnTo>
                  <a:lnTo>
                    <a:pt x="127253" y="14477"/>
                  </a:lnTo>
                  <a:lnTo>
                    <a:pt x="121920" y="18287"/>
                  </a:lnTo>
                  <a:lnTo>
                    <a:pt x="111251" y="28194"/>
                  </a:lnTo>
                  <a:lnTo>
                    <a:pt x="104394" y="31242"/>
                  </a:lnTo>
                  <a:lnTo>
                    <a:pt x="99060" y="34289"/>
                  </a:lnTo>
                  <a:lnTo>
                    <a:pt x="91439" y="35051"/>
                  </a:lnTo>
                  <a:lnTo>
                    <a:pt x="84582" y="35813"/>
                  </a:lnTo>
                  <a:lnTo>
                    <a:pt x="70103" y="35051"/>
                  </a:lnTo>
                  <a:lnTo>
                    <a:pt x="56388" y="32765"/>
                  </a:lnTo>
                  <a:lnTo>
                    <a:pt x="41910" y="32003"/>
                  </a:lnTo>
                  <a:lnTo>
                    <a:pt x="35051" y="32765"/>
                  </a:lnTo>
                  <a:lnTo>
                    <a:pt x="27432" y="34289"/>
                  </a:lnTo>
                  <a:lnTo>
                    <a:pt x="20574" y="36575"/>
                  </a:lnTo>
                  <a:lnTo>
                    <a:pt x="14477" y="41148"/>
                  </a:lnTo>
                  <a:lnTo>
                    <a:pt x="9144" y="45720"/>
                  </a:lnTo>
                  <a:lnTo>
                    <a:pt x="5334" y="51815"/>
                  </a:lnTo>
                  <a:lnTo>
                    <a:pt x="4572" y="54101"/>
                  </a:lnTo>
                  <a:lnTo>
                    <a:pt x="3810" y="57911"/>
                  </a:lnTo>
                  <a:lnTo>
                    <a:pt x="3810" y="61722"/>
                  </a:lnTo>
                  <a:lnTo>
                    <a:pt x="4572" y="66294"/>
                  </a:lnTo>
                  <a:lnTo>
                    <a:pt x="7620" y="76961"/>
                  </a:lnTo>
                  <a:lnTo>
                    <a:pt x="12953" y="85344"/>
                  </a:lnTo>
                  <a:lnTo>
                    <a:pt x="19050" y="93725"/>
                  </a:lnTo>
                  <a:lnTo>
                    <a:pt x="27432" y="100584"/>
                  </a:lnTo>
                  <a:lnTo>
                    <a:pt x="38100" y="110489"/>
                  </a:lnTo>
                  <a:lnTo>
                    <a:pt x="50292" y="118110"/>
                  </a:lnTo>
                  <a:lnTo>
                    <a:pt x="75438" y="132587"/>
                  </a:lnTo>
                  <a:lnTo>
                    <a:pt x="86868" y="140208"/>
                  </a:lnTo>
                  <a:lnTo>
                    <a:pt x="99060" y="149351"/>
                  </a:lnTo>
                  <a:lnTo>
                    <a:pt x="109727" y="157734"/>
                  </a:lnTo>
                  <a:lnTo>
                    <a:pt x="113536" y="161542"/>
                  </a:lnTo>
                  <a:lnTo>
                    <a:pt x="105918" y="156210"/>
                  </a:lnTo>
                  <a:lnTo>
                    <a:pt x="89153" y="145542"/>
                  </a:lnTo>
                  <a:lnTo>
                    <a:pt x="54863" y="124968"/>
                  </a:lnTo>
                  <a:lnTo>
                    <a:pt x="38100" y="114300"/>
                  </a:lnTo>
                  <a:lnTo>
                    <a:pt x="30480" y="108203"/>
                  </a:lnTo>
                  <a:lnTo>
                    <a:pt x="22860" y="102870"/>
                  </a:lnTo>
                  <a:lnTo>
                    <a:pt x="16001" y="96011"/>
                  </a:lnTo>
                  <a:lnTo>
                    <a:pt x="5334" y="80772"/>
                  </a:lnTo>
                  <a:lnTo>
                    <a:pt x="1524" y="71627"/>
                  </a:lnTo>
                  <a:lnTo>
                    <a:pt x="762" y="64770"/>
                  </a:lnTo>
                  <a:lnTo>
                    <a:pt x="0" y="59435"/>
                  </a:lnTo>
                  <a:lnTo>
                    <a:pt x="762" y="53339"/>
                  </a:lnTo>
                  <a:lnTo>
                    <a:pt x="3810" y="48768"/>
                  </a:lnTo>
                  <a:lnTo>
                    <a:pt x="6858" y="43434"/>
                  </a:lnTo>
                  <a:lnTo>
                    <a:pt x="10668" y="38861"/>
                  </a:lnTo>
                  <a:lnTo>
                    <a:pt x="15239" y="35051"/>
                  </a:lnTo>
                  <a:lnTo>
                    <a:pt x="20574" y="31242"/>
                  </a:lnTo>
                  <a:lnTo>
                    <a:pt x="24384" y="28956"/>
                  </a:lnTo>
                  <a:lnTo>
                    <a:pt x="29718" y="28194"/>
                  </a:lnTo>
                  <a:lnTo>
                    <a:pt x="38100" y="27432"/>
                  </a:lnTo>
                  <a:lnTo>
                    <a:pt x="47244" y="27432"/>
                  </a:lnTo>
                  <a:lnTo>
                    <a:pt x="56388" y="28956"/>
                  </a:lnTo>
                  <a:lnTo>
                    <a:pt x="65532" y="30480"/>
                  </a:lnTo>
                  <a:lnTo>
                    <a:pt x="75438" y="31242"/>
                  </a:lnTo>
                  <a:lnTo>
                    <a:pt x="84582" y="31242"/>
                  </a:lnTo>
                  <a:lnTo>
                    <a:pt x="92963" y="30480"/>
                  </a:lnTo>
                  <a:lnTo>
                    <a:pt x="99822" y="27432"/>
                  </a:lnTo>
                  <a:lnTo>
                    <a:pt x="106680" y="22098"/>
                  </a:lnTo>
                  <a:lnTo>
                    <a:pt x="118872" y="11430"/>
                  </a:lnTo>
                  <a:lnTo>
                    <a:pt x="132588" y="2285"/>
                  </a:lnTo>
                  <a:lnTo>
                    <a:pt x="1402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8" name="Shape 192883"/>
            <p:cNvSpPr/>
            <p:nvPr/>
          </p:nvSpPr>
          <p:spPr>
            <a:xfrm>
              <a:off x="159259" y="198882"/>
              <a:ext cx="176022" cy="203454"/>
            </a:xfrm>
            <a:custGeom>
              <a:avLst/>
              <a:gdLst/>
              <a:ahLst/>
              <a:cxnLst/>
              <a:rect l="0" t="0" r="0" b="0"/>
              <a:pathLst>
                <a:path w="176022" h="203454">
                  <a:moveTo>
                    <a:pt x="48768" y="0"/>
                  </a:moveTo>
                  <a:lnTo>
                    <a:pt x="49530" y="762"/>
                  </a:lnTo>
                  <a:lnTo>
                    <a:pt x="32766" y="34290"/>
                  </a:lnTo>
                  <a:lnTo>
                    <a:pt x="19050" y="68580"/>
                  </a:lnTo>
                  <a:lnTo>
                    <a:pt x="12192" y="88392"/>
                  </a:lnTo>
                  <a:lnTo>
                    <a:pt x="7620" y="108204"/>
                  </a:lnTo>
                  <a:lnTo>
                    <a:pt x="3810" y="128778"/>
                  </a:lnTo>
                  <a:lnTo>
                    <a:pt x="3048" y="138684"/>
                  </a:lnTo>
                  <a:lnTo>
                    <a:pt x="3048" y="158496"/>
                  </a:lnTo>
                  <a:lnTo>
                    <a:pt x="6096" y="169164"/>
                  </a:lnTo>
                  <a:lnTo>
                    <a:pt x="9906" y="180594"/>
                  </a:lnTo>
                  <a:lnTo>
                    <a:pt x="12192" y="186690"/>
                  </a:lnTo>
                  <a:lnTo>
                    <a:pt x="15240" y="191262"/>
                  </a:lnTo>
                  <a:lnTo>
                    <a:pt x="19050" y="195834"/>
                  </a:lnTo>
                  <a:lnTo>
                    <a:pt x="22098" y="198120"/>
                  </a:lnTo>
                  <a:lnTo>
                    <a:pt x="26670" y="201168"/>
                  </a:lnTo>
                  <a:lnTo>
                    <a:pt x="30480" y="201930"/>
                  </a:lnTo>
                  <a:lnTo>
                    <a:pt x="35052" y="201930"/>
                  </a:lnTo>
                  <a:lnTo>
                    <a:pt x="40386" y="201168"/>
                  </a:lnTo>
                  <a:lnTo>
                    <a:pt x="45720" y="197358"/>
                  </a:lnTo>
                  <a:lnTo>
                    <a:pt x="51816" y="192786"/>
                  </a:lnTo>
                  <a:lnTo>
                    <a:pt x="56388" y="186690"/>
                  </a:lnTo>
                  <a:lnTo>
                    <a:pt x="60960" y="179832"/>
                  </a:lnTo>
                  <a:lnTo>
                    <a:pt x="64008" y="174498"/>
                  </a:lnTo>
                  <a:lnTo>
                    <a:pt x="67056" y="167640"/>
                  </a:lnTo>
                  <a:lnTo>
                    <a:pt x="71628" y="153162"/>
                  </a:lnTo>
                  <a:lnTo>
                    <a:pt x="74676" y="146304"/>
                  </a:lnTo>
                  <a:lnTo>
                    <a:pt x="78486" y="139446"/>
                  </a:lnTo>
                  <a:lnTo>
                    <a:pt x="82296" y="134874"/>
                  </a:lnTo>
                  <a:lnTo>
                    <a:pt x="87630" y="129540"/>
                  </a:lnTo>
                  <a:lnTo>
                    <a:pt x="90678" y="128778"/>
                  </a:lnTo>
                  <a:lnTo>
                    <a:pt x="94488" y="128016"/>
                  </a:lnTo>
                  <a:lnTo>
                    <a:pt x="97536" y="128016"/>
                  </a:lnTo>
                  <a:lnTo>
                    <a:pt x="101346" y="128778"/>
                  </a:lnTo>
                  <a:lnTo>
                    <a:pt x="107442" y="130302"/>
                  </a:lnTo>
                  <a:lnTo>
                    <a:pt x="113538" y="134874"/>
                  </a:lnTo>
                  <a:lnTo>
                    <a:pt x="124968" y="140208"/>
                  </a:lnTo>
                  <a:lnTo>
                    <a:pt x="130302" y="142494"/>
                  </a:lnTo>
                  <a:lnTo>
                    <a:pt x="137160" y="143256"/>
                  </a:lnTo>
                  <a:lnTo>
                    <a:pt x="144018" y="142494"/>
                  </a:lnTo>
                  <a:lnTo>
                    <a:pt x="151638" y="139446"/>
                  </a:lnTo>
                  <a:lnTo>
                    <a:pt x="156210" y="136398"/>
                  </a:lnTo>
                  <a:lnTo>
                    <a:pt x="160782" y="132588"/>
                  </a:lnTo>
                  <a:lnTo>
                    <a:pt x="163830" y="128778"/>
                  </a:lnTo>
                  <a:lnTo>
                    <a:pt x="166116" y="124968"/>
                  </a:lnTo>
                  <a:lnTo>
                    <a:pt x="166878" y="121158"/>
                  </a:lnTo>
                  <a:lnTo>
                    <a:pt x="166878" y="117348"/>
                  </a:lnTo>
                  <a:lnTo>
                    <a:pt x="166116" y="113538"/>
                  </a:lnTo>
                  <a:lnTo>
                    <a:pt x="164592" y="108204"/>
                  </a:lnTo>
                  <a:lnTo>
                    <a:pt x="160020" y="100584"/>
                  </a:lnTo>
                  <a:lnTo>
                    <a:pt x="154686" y="92202"/>
                  </a:lnTo>
                  <a:lnTo>
                    <a:pt x="141732" y="77724"/>
                  </a:lnTo>
                  <a:lnTo>
                    <a:pt x="128016" y="63246"/>
                  </a:lnTo>
                  <a:lnTo>
                    <a:pt x="113538" y="48768"/>
                  </a:lnTo>
                  <a:lnTo>
                    <a:pt x="84582" y="19050"/>
                  </a:lnTo>
                  <a:lnTo>
                    <a:pt x="83820" y="17526"/>
                  </a:lnTo>
                  <a:lnTo>
                    <a:pt x="84582" y="16764"/>
                  </a:lnTo>
                  <a:lnTo>
                    <a:pt x="86868" y="15240"/>
                  </a:lnTo>
                  <a:lnTo>
                    <a:pt x="87630" y="16764"/>
                  </a:lnTo>
                  <a:lnTo>
                    <a:pt x="105918" y="32004"/>
                  </a:lnTo>
                  <a:lnTo>
                    <a:pt x="124206" y="48768"/>
                  </a:lnTo>
                  <a:lnTo>
                    <a:pt x="141732" y="64770"/>
                  </a:lnTo>
                  <a:lnTo>
                    <a:pt x="159258" y="82296"/>
                  </a:lnTo>
                  <a:lnTo>
                    <a:pt x="167640" y="93726"/>
                  </a:lnTo>
                  <a:lnTo>
                    <a:pt x="171450" y="100584"/>
                  </a:lnTo>
                  <a:lnTo>
                    <a:pt x="174498" y="107442"/>
                  </a:lnTo>
                  <a:lnTo>
                    <a:pt x="176022" y="115062"/>
                  </a:lnTo>
                  <a:lnTo>
                    <a:pt x="176022" y="125730"/>
                  </a:lnTo>
                  <a:lnTo>
                    <a:pt x="175260" y="128778"/>
                  </a:lnTo>
                  <a:lnTo>
                    <a:pt x="173736" y="132588"/>
                  </a:lnTo>
                  <a:lnTo>
                    <a:pt x="170688" y="135636"/>
                  </a:lnTo>
                  <a:lnTo>
                    <a:pt x="166116" y="139446"/>
                  </a:lnTo>
                  <a:lnTo>
                    <a:pt x="160782" y="143256"/>
                  </a:lnTo>
                  <a:lnTo>
                    <a:pt x="154686" y="147066"/>
                  </a:lnTo>
                  <a:lnTo>
                    <a:pt x="148590" y="149352"/>
                  </a:lnTo>
                  <a:lnTo>
                    <a:pt x="141732" y="150876"/>
                  </a:lnTo>
                  <a:lnTo>
                    <a:pt x="135636" y="150876"/>
                  </a:lnTo>
                  <a:lnTo>
                    <a:pt x="128778" y="150114"/>
                  </a:lnTo>
                  <a:lnTo>
                    <a:pt x="121920" y="147066"/>
                  </a:lnTo>
                  <a:lnTo>
                    <a:pt x="113538" y="140208"/>
                  </a:lnTo>
                  <a:lnTo>
                    <a:pt x="108966" y="136398"/>
                  </a:lnTo>
                  <a:lnTo>
                    <a:pt x="102870" y="133350"/>
                  </a:lnTo>
                  <a:lnTo>
                    <a:pt x="97536" y="130302"/>
                  </a:lnTo>
                  <a:lnTo>
                    <a:pt x="92202" y="130302"/>
                  </a:lnTo>
                  <a:lnTo>
                    <a:pt x="89916" y="131826"/>
                  </a:lnTo>
                  <a:lnTo>
                    <a:pt x="86868" y="132588"/>
                  </a:lnTo>
                  <a:lnTo>
                    <a:pt x="84582" y="134874"/>
                  </a:lnTo>
                  <a:lnTo>
                    <a:pt x="82296" y="138684"/>
                  </a:lnTo>
                  <a:lnTo>
                    <a:pt x="78486" y="146304"/>
                  </a:lnTo>
                  <a:lnTo>
                    <a:pt x="74676" y="155448"/>
                  </a:lnTo>
                  <a:lnTo>
                    <a:pt x="71628" y="164592"/>
                  </a:lnTo>
                  <a:lnTo>
                    <a:pt x="67818" y="172974"/>
                  </a:lnTo>
                  <a:lnTo>
                    <a:pt x="64770" y="179832"/>
                  </a:lnTo>
                  <a:lnTo>
                    <a:pt x="60960" y="185928"/>
                  </a:lnTo>
                  <a:lnTo>
                    <a:pt x="57150" y="190500"/>
                  </a:lnTo>
                  <a:lnTo>
                    <a:pt x="52578" y="195834"/>
                  </a:lnTo>
                  <a:lnTo>
                    <a:pt x="46482" y="199644"/>
                  </a:lnTo>
                  <a:lnTo>
                    <a:pt x="41148" y="201930"/>
                  </a:lnTo>
                  <a:lnTo>
                    <a:pt x="34290" y="203454"/>
                  </a:lnTo>
                  <a:lnTo>
                    <a:pt x="27432" y="203454"/>
                  </a:lnTo>
                  <a:lnTo>
                    <a:pt x="22098" y="201168"/>
                  </a:lnTo>
                  <a:lnTo>
                    <a:pt x="17526" y="199644"/>
                  </a:lnTo>
                  <a:lnTo>
                    <a:pt x="13716" y="195834"/>
                  </a:lnTo>
                  <a:lnTo>
                    <a:pt x="9906" y="190500"/>
                  </a:lnTo>
                  <a:lnTo>
                    <a:pt x="6858" y="185166"/>
                  </a:lnTo>
                  <a:lnTo>
                    <a:pt x="4572" y="179832"/>
                  </a:lnTo>
                  <a:lnTo>
                    <a:pt x="0" y="158496"/>
                  </a:lnTo>
                  <a:lnTo>
                    <a:pt x="0" y="137160"/>
                  </a:lnTo>
                  <a:lnTo>
                    <a:pt x="762" y="126492"/>
                  </a:lnTo>
                  <a:lnTo>
                    <a:pt x="3048" y="115824"/>
                  </a:lnTo>
                  <a:lnTo>
                    <a:pt x="4572" y="105156"/>
                  </a:lnTo>
                  <a:lnTo>
                    <a:pt x="11430" y="85344"/>
                  </a:lnTo>
                  <a:lnTo>
                    <a:pt x="19050" y="64008"/>
                  </a:lnTo>
                  <a:lnTo>
                    <a:pt x="27432" y="41910"/>
                  </a:lnTo>
                  <a:lnTo>
                    <a:pt x="37338" y="20574"/>
                  </a:lnTo>
                  <a:lnTo>
                    <a:pt x="487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9" name="Shape 192884"/>
            <p:cNvSpPr/>
            <p:nvPr/>
          </p:nvSpPr>
          <p:spPr>
            <a:xfrm>
              <a:off x="201930" y="80773"/>
              <a:ext cx="185928" cy="162306"/>
            </a:xfrm>
            <a:custGeom>
              <a:avLst/>
              <a:gdLst/>
              <a:ahLst/>
              <a:cxnLst/>
              <a:rect l="0" t="0" r="0" b="0"/>
              <a:pathLst>
                <a:path w="185928" h="162306">
                  <a:moveTo>
                    <a:pt x="138684" y="0"/>
                  </a:moveTo>
                  <a:lnTo>
                    <a:pt x="144780" y="762"/>
                  </a:lnTo>
                  <a:lnTo>
                    <a:pt x="151638" y="3048"/>
                  </a:lnTo>
                  <a:lnTo>
                    <a:pt x="158496" y="6858"/>
                  </a:lnTo>
                  <a:lnTo>
                    <a:pt x="163068" y="10668"/>
                  </a:lnTo>
                  <a:lnTo>
                    <a:pt x="167640" y="17525"/>
                  </a:lnTo>
                  <a:lnTo>
                    <a:pt x="171450" y="25146"/>
                  </a:lnTo>
                  <a:lnTo>
                    <a:pt x="173736" y="32003"/>
                  </a:lnTo>
                  <a:lnTo>
                    <a:pt x="174498" y="39624"/>
                  </a:lnTo>
                  <a:lnTo>
                    <a:pt x="173736" y="47244"/>
                  </a:lnTo>
                  <a:lnTo>
                    <a:pt x="171450" y="55625"/>
                  </a:lnTo>
                  <a:lnTo>
                    <a:pt x="166878" y="61722"/>
                  </a:lnTo>
                  <a:lnTo>
                    <a:pt x="160020" y="71627"/>
                  </a:lnTo>
                  <a:lnTo>
                    <a:pt x="154686" y="80772"/>
                  </a:lnTo>
                  <a:lnTo>
                    <a:pt x="153924" y="84582"/>
                  </a:lnTo>
                  <a:lnTo>
                    <a:pt x="153924" y="85344"/>
                  </a:lnTo>
                  <a:lnTo>
                    <a:pt x="154686" y="86106"/>
                  </a:lnTo>
                  <a:lnTo>
                    <a:pt x="161544" y="89915"/>
                  </a:lnTo>
                  <a:lnTo>
                    <a:pt x="169164" y="95250"/>
                  </a:lnTo>
                  <a:lnTo>
                    <a:pt x="174498" y="102108"/>
                  </a:lnTo>
                  <a:lnTo>
                    <a:pt x="179070" y="108203"/>
                  </a:lnTo>
                  <a:lnTo>
                    <a:pt x="184404" y="116586"/>
                  </a:lnTo>
                  <a:lnTo>
                    <a:pt x="185928" y="124968"/>
                  </a:lnTo>
                  <a:lnTo>
                    <a:pt x="185928" y="137160"/>
                  </a:lnTo>
                  <a:lnTo>
                    <a:pt x="185166" y="142494"/>
                  </a:lnTo>
                  <a:lnTo>
                    <a:pt x="180594" y="150114"/>
                  </a:lnTo>
                  <a:lnTo>
                    <a:pt x="177546" y="153924"/>
                  </a:lnTo>
                  <a:lnTo>
                    <a:pt x="173736" y="156972"/>
                  </a:lnTo>
                  <a:lnTo>
                    <a:pt x="169926" y="158496"/>
                  </a:lnTo>
                  <a:lnTo>
                    <a:pt x="166116" y="160782"/>
                  </a:lnTo>
                  <a:lnTo>
                    <a:pt x="161544" y="161544"/>
                  </a:lnTo>
                  <a:lnTo>
                    <a:pt x="156210" y="162306"/>
                  </a:lnTo>
                  <a:lnTo>
                    <a:pt x="142494" y="161544"/>
                  </a:lnTo>
                  <a:lnTo>
                    <a:pt x="128778" y="160020"/>
                  </a:lnTo>
                  <a:lnTo>
                    <a:pt x="115824" y="156210"/>
                  </a:lnTo>
                  <a:lnTo>
                    <a:pt x="102108" y="150876"/>
                  </a:lnTo>
                  <a:lnTo>
                    <a:pt x="63246" y="137160"/>
                  </a:lnTo>
                  <a:lnTo>
                    <a:pt x="49530" y="134874"/>
                  </a:lnTo>
                  <a:lnTo>
                    <a:pt x="48768" y="133350"/>
                  </a:lnTo>
                  <a:lnTo>
                    <a:pt x="48006" y="132588"/>
                  </a:lnTo>
                  <a:lnTo>
                    <a:pt x="48006" y="131064"/>
                  </a:lnTo>
                  <a:lnTo>
                    <a:pt x="48768" y="128015"/>
                  </a:lnTo>
                  <a:lnTo>
                    <a:pt x="49530" y="128015"/>
                  </a:lnTo>
                  <a:lnTo>
                    <a:pt x="51054" y="127253"/>
                  </a:lnTo>
                  <a:lnTo>
                    <a:pt x="60960" y="128777"/>
                  </a:lnTo>
                  <a:lnTo>
                    <a:pt x="71628" y="131064"/>
                  </a:lnTo>
                  <a:lnTo>
                    <a:pt x="92964" y="138684"/>
                  </a:lnTo>
                  <a:lnTo>
                    <a:pt x="113538" y="145542"/>
                  </a:lnTo>
                  <a:lnTo>
                    <a:pt x="124206" y="149351"/>
                  </a:lnTo>
                  <a:lnTo>
                    <a:pt x="134874" y="152400"/>
                  </a:lnTo>
                  <a:lnTo>
                    <a:pt x="146304" y="153924"/>
                  </a:lnTo>
                  <a:lnTo>
                    <a:pt x="158496" y="153924"/>
                  </a:lnTo>
                  <a:lnTo>
                    <a:pt x="163830" y="153162"/>
                  </a:lnTo>
                  <a:lnTo>
                    <a:pt x="169926" y="150876"/>
                  </a:lnTo>
                  <a:lnTo>
                    <a:pt x="173736" y="147065"/>
                  </a:lnTo>
                  <a:lnTo>
                    <a:pt x="177546" y="142494"/>
                  </a:lnTo>
                  <a:lnTo>
                    <a:pt x="178308" y="136398"/>
                  </a:lnTo>
                  <a:lnTo>
                    <a:pt x="179070" y="131064"/>
                  </a:lnTo>
                  <a:lnTo>
                    <a:pt x="179070" y="125730"/>
                  </a:lnTo>
                  <a:lnTo>
                    <a:pt x="178308" y="120396"/>
                  </a:lnTo>
                  <a:lnTo>
                    <a:pt x="176784" y="115062"/>
                  </a:lnTo>
                  <a:lnTo>
                    <a:pt x="173736" y="110489"/>
                  </a:lnTo>
                  <a:lnTo>
                    <a:pt x="169926" y="105918"/>
                  </a:lnTo>
                  <a:lnTo>
                    <a:pt x="166116" y="102108"/>
                  </a:lnTo>
                  <a:lnTo>
                    <a:pt x="156210" y="93725"/>
                  </a:lnTo>
                  <a:lnTo>
                    <a:pt x="151638" y="91440"/>
                  </a:lnTo>
                  <a:lnTo>
                    <a:pt x="147828" y="86106"/>
                  </a:lnTo>
                  <a:lnTo>
                    <a:pt x="147066" y="85344"/>
                  </a:lnTo>
                  <a:lnTo>
                    <a:pt x="147066" y="83058"/>
                  </a:lnTo>
                  <a:lnTo>
                    <a:pt x="147828" y="79248"/>
                  </a:lnTo>
                  <a:lnTo>
                    <a:pt x="153924" y="71627"/>
                  </a:lnTo>
                  <a:lnTo>
                    <a:pt x="161544" y="63246"/>
                  </a:lnTo>
                  <a:lnTo>
                    <a:pt x="166116" y="57150"/>
                  </a:lnTo>
                  <a:lnTo>
                    <a:pt x="169164" y="50292"/>
                  </a:lnTo>
                  <a:lnTo>
                    <a:pt x="169926" y="42672"/>
                  </a:lnTo>
                  <a:lnTo>
                    <a:pt x="169926" y="35051"/>
                  </a:lnTo>
                  <a:lnTo>
                    <a:pt x="165354" y="19812"/>
                  </a:lnTo>
                  <a:lnTo>
                    <a:pt x="161544" y="13715"/>
                  </a:lnTo>
                  <a:lnTo>
                    <a:pt x="155448" y="9144"/>
                  </a:lnTo>
                  <a:lnTo>
                    <a:pt x="151638" y="6858"/>
                  </a:lnTo>
                  <a:lnTo>
                    <a:pt x="147828" y="6096"/>
                  </a:lnTo>
                  <a:lnTo>
                    <a:pt x="138684" y="3810"/>
                  </a:lnTo>
                  <a:lnTo>
                    <a:pt x="128778" y="5334"/>
                  </a:lnTo>
                  <a:lnTo>
                    <a:pt x="119634" y="7620"/>
                  </a:lnTo>
                  <a:lnTo>
                    <a:pt x="110490" y="10668"/>
                  </a:lnTo>
                  <a:lnTo>
                    <a:pt x="101346" y="16001"/>
                  </a:lnTo>
                  <a:lnTo>
                    <a:pt x="91440" y="21336"/>
                  </a:lnTo>
                  <a:lnTo>
                    <a:pt x="83820" y="27432"/>
                  </a:lnTo>
                  <a:lnTo>
                    <a:pt x="76200" y="34290"/>
                  </a:lnTo>
                  <a:lnTo>
                    <a:pt x="68580" y="41910"/>
                  </a:lnTo>
                  <a:lnTo>
                    <a:pt x="62484" y="49530"/>
                  </a:lnTo>
                  <a:lnTo>
                    <a:pt x="48768" y="66294"/>
                  </a:lnTo>
                  <a:lnTo>
                    <a:pt x="40386" y="79248"/>
                  </a:lnTo>
                  <a:lnTo>
                    <a:pt x="30480" y="92201"/>
                  </a:lnTo>
                  <a:lnTo>
                    <a:pt x="18288" y="106680"/>
                  </a:lnTo>
                  <a:lnTo>
                    <a:pt x="15240" y="111251"/>
                  </a:lnTo>
                  <a:lnTo>
                    <a:pt x="13716" y="115062"/>
                  </a:lnTo>
                  <a:lnTo>
                    <a:pt x="11430" y="118872"/>
                  </a:lnTo>
                  <a:lnTo>
                    <a:pt x="11430" y="124206"/>
                  </a:lnTo>
                  <a:lnTo>
                    <a:pt x="10668" y="127253"/>
                  </a:lnTo>
                  <a:lnTo>
                    <a:pt x="9144" y="128777"/>
                  </a:lnTo>
                  <a:lnTo>
                    <a:pt x="6858" y="128777"/>
                  </a:lnTo>
                  <a:lnTo>
                    <a:pt x="3810" y="128015"/>
                  </a:lnTo>
                  <a:lnTo>
                    <a:pt x="2286" y="127253"/>
                  </a:lnTo>
                  <a:lnTo>
                    <a:pt x="1524" y="124968"/>
                  </a:lnTo>
                  <a:lnTo>
                    <a:pt x="0" y="122682"/>
                  </a:lnTo>
                  <a:lnTo>
                    <a:pt x="2286" y="120396"/>
                  </a:lnTo>
                  <a:lnTo>
                    <a:pt x="15240" y="104394"/>
                  </a:lnTo>
                  <a:lnTo>
                    <a:pt x="28194" y="86106"/>
                  </a:lnTo>
                  <a:lnTo>
                    <a:pt x="41148" y="68580"/>
                  </a:lnTo>
                  <a:lnTo>
                    <a:pt x="53340" y="51053"/>
                  </a:lnTo>
                  <a:lnTo>
                    <a:pt x="67818" y="35051"/>
                  </a:lnTo>
                  <a:lnTo>
                    <a:pt x="75438" y="28194"/>
                  </a:lnTo>
                  <a:lnTo>
                    <a:pt x="83820" y="21336"/>
                  </a:lnTo>
                  <a:lnTo>
                    <a:pt x="92964" y="14477"/>
                  </a:lnTo>
                  <a:lnTo>
                    <a:pt x="102108" y="9906"/>
                  </a:lnTo>
                  <a:lnTo>
                    <a:pt x="121920" y="2286"/>
                  </a:lnTo>
                  <a:lnTo>
                    <a:pt x="131064" y="762"/>
                  </a:lnTo>
                  <a:lnTo>
                    <a:pt x="1386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9E7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0" name="Shape 192885"/>
            <p:cNvSpPr/>
            <p:nvPr/>
          </p:nvSpPr>
          <p:spPr>
            <a:xfrm>
              <a:off x="337566" y="137923"/>
              <a:ext cx="12573" cy="15163"/>
            </a:xfrm>
            <a:custGeom>
              <a:avLst/>
              <a:gdLst/>
              <a:ahLst/>
              <a:cxnLst/>
              <a:rect l="0" t="0" r="0" b="0"/>
              <a:pathLst>
                <a:path w="12573" h="15163">
                  <a:moveTo>
                    <a:pt x="762" y="0"/>
                  </a:moveTo>
                  <a:lnTo>
                    <a:pt x="8382" y="0"/>
                  </a:lnTo>
                  <a:lnTo>
                    <a:pt x="12573" y="524"/>
                  </a:lnTo>
                  <a:lnTo>
                    <a:pt x="12573" y="4741"/>
                  </a:lnTo>
                  <a:lnTo>
                    <a:pt x="12192" y="4572"/>
                  </a:lnTo>
                  <a:lnTo>
                    <a:pt x="8382" y="3810"/>
                  </a:lnTo>
                  <a:lnTo>
                    <a:pt x="4572" y="3810"/>
                  </a:lnTo>
                  <a:lnTo>
                    <a:pt x="8382" y="7620"/>
                  </a:lnTo>
                  <a:lnTo>
                    <a:pt x="12192" y="10668"/>
                  </a:lnTo>
                  <a:lnTo>
                    <a:pt x="12573" y="10668"/>
                  </a:lnTo>
                  <a:lnTo>
                    <a:pt x="12573" y="15163"/>
                  </a:lnTo>
                  <a:lnTo>
                    <a:pt x="9144" y="14477"/>
                  </a:lnTo>
                  <a:lnTo>
                    <a:pt x="5334" y="12953"/>
                  </a:lnTo>
                  <a:lnTo>
                    <a:pt x="3048" y="10668"/>
                  </a:lnTo>
                  <a:lnTo>
                    <a:pt x="762" y="6858"/>
                  </a:lnTo>
                  <a:lnTo>
                    <a:pt x="0" y="2286"/>
                  </a:lnTo>
                  <a:lnTo>
                    <a:pt x="7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1" name="Shape 192886"/>
            <p:cNvSpPr/>
            <p:nvPr/>
          </p:nvSpPr>
          <p:spPr>
            <a:xfrm>
              <a:off x="204978" y="73152"/>
              <a:ext cx="145161" cy="147828"/>
            </a:xfrm>
            <a:custGeom>
              <a:avLst/>
              <a:gdLst/>
              <a:ahLst/>
              <a:cxnLst/>
              <a:rect l="0" t="0" r="0" b="0"/>
              <a:pathLst>
                <a:path w="145161" h="147828">
                  <a:moveTo>
                    <a:pt x="99060" y="0"/>
                  </a:moveTo>
                  <a:lnTo>
                    <a:pt x="108966" y="0"/>
                  </a:lnTo>
                  <a:lnTo>
                    <a:pt x="118872" y="2286"/>
                  </a:lnTo>
                  <a:lnTo>
                    <a:pt x="130302" y="6096"/>
                  </a:lnTo>
                  <a:lnTo>
                    <a:pt x="140209" y="11430"/>
                  </a:lnTo>
                  <a:lnTo>
                    <a:pt x="145161" y="15557"/>
                  </a:lnTo>
                  <a:lnTo>
                    <a:pt x="145161" y="24765"/>
                  </a:lnTo>
                  <a:lnTo>
                    <a:pt x="140970" y="20574"/>
                  </a:lnTo>
                  <a:lnTo>
                    <a:pt x="132588" y="15240"/>
                  </a:lnTo>
                  <a:lnTo>
                    <a:pt x="124206" y="10668"/>
                  </a:lnTo>
                  <a:lnTo>
                    <a:pt x="114300" y="8382"/>
                  </a:lnTo>
                  <a:lnTo>
                    <a:pt x="105156" y="8382"/>
                  </a:lnTo>
                  <a:lnTo>
                    <a:pt x="98298" y="9906"/>
                  </a:lnTo>
                  <a:lnTo>
                    <a:pt x="91440" y="11430"/>
                  </a:lnTo>
                  <a:lnTo>
                    <a:pt x="86106" y="14478"/>
                  </a:lnTo>
                  <a:lnTo>
                    <a:pt x="80010" y="17526"/>
                  </a:lnTo>
                  <a:lnTo>
                    <a:pt x="75438" y="21336"/>
                  </a:lnTo>
                  <a:lnTo>
                    <a:pt x="69342" y="25908"/>
                  </a:lnTo>
                  <a:lnTo>
                    <a:pt x="60960" y="36576"/>
                  </a:lnTo>
                  <a:lnTo>
                    <a:pt x="54102" y="46482"/>
                  </a:lnTo>
                  <a:lnTo>
                    <a:pt x="48006" y="56388"/>
                  </a:lnTo>
                  <a:lnTo>
                    <a:pt x="36576" y="76200"/>
                  </a:lnTo>
                  <a:lnTo>
                    <a:pt x="25147" y="97536"/>
                  </a:lnTo>
                  <a:lnTo>
                    <a:pt x="13716" y="118110"/>
                  </a:lnTo>
                  <a:lnTo>
                    <a:pt x="28956" y="126492"/>
                  </a:lnTo>
                  <a:lnTo>
                    <a:pt x="44197" y="133350"/>
                  </a:lnTo>
                  <a:lnTo>
                    <a:pt x="60960" y="138685"/>
                  </a:lnTo>
                  <a:lnTo>
                    <a:pt x="78486" y="142494"/>
                  </a:lnTo>
                  <a:lnTo>
                    <a:pt x="96012" y="144018"/>
                  </a:lnTo>
                  <a:lnTo>
                    <a:pt x="113538" y="144780"/>
                  </a:lnTo>
                  <a:lnTo>
                    <a:pt x="130302" y="144018"/>
                  </a:lnTo>
                  <a:lnTo>
                    <a:pt x="145161" y="142667"/>
                  </a:lnTo>
                  <a:lnTo>
                    <a:pt x="145161" y="146495"/>
                  </a:lnTo>
                  <a:lnTo>
                    <a:pt x="126492" y="147828"/>
                  </a:lnTo>
                  <a:lnTo>
                    <a:pt x="105918" y="147066"/>
                  </a:lnTo>
                  <a:lnTo>
                    <a:pt x="86106" y="144780"/>
                  </a:lnTo>
                  <a:lnTo>
                    <a:pt x="67056" y="142494"/>
                  </a:lnTo>
                  <a:lnTo>
                    <a:pt x="48006" y="136398"/>
                  </a:lnTo>
                  <a:lnTo>
                    <a:pt x="38100" y="133350"/>
                  </a:lnTo>
                  <a:lnTo>
                    <a:pt x="29718" y="129540"/>
                  </a:lnTo>
                  <a:lnTo>
                    <a:pt x="21336" y="124968"/>
                  </a:lnTo>
                  <a:lnTo>
                    <a:pt x="12192" y="119635"/>
                  </a:lnTo>
                  <a:lnTo>
                    <a:pt x="12192" y="121159"/>
                  </a:lnTo>
                  <a:lnTo>
                    <a:pt x="10668" y="121920"/>
                  </a:lnTo>
                  <a:lnTo>
                    <a:pt x="8382" y="121920"/>
                  </a:lnTo>
                  <a:lnTo>
                    <a:pt x="7620" y="119635"/>
                  </a:lnTo>
                  <a:lnTo>
                    <a:pt x="7620" y="118872"/>
                  </a:lnTo>
                  <a:lnTo>
                    <a:pt x="8382" y="117348"/>
                  </a:lnTo>
                  <a:lnTo>
                    <a:pt x="0" y="110490"/>
                  </a:lnTo>
                  <a:lnTo>
                    <a:pt x="0" y="109728"/>
                  </a:lnTo>
                  <a:lnTo>
                    <a:pt x="762" y="109728"/>
                  </a:lnTo>
                  <a:lnTo>
                    <a:pt x="8382" y="115062"/>
                  </a:lnTo>
                  <a:lnTo>
                    <a:pt x="15240" y="99061"/>
                  </a:lnTo>
                  <a:lnTo>
                    <a:pt x="23622" y="79248"/>
                  </a:lnTo>
                  <a:lnTo>
                    <a:pt x="33528" y="60198"/>
                  </a:lnTo>
                  <a:lnTo>
                    <a:pt x="38862" y="50292"/>
                  </a:lnTo>
                  <a:lnTo>
                    <a:pt x="44958" y="40386"/>
                  </a:lnTo>
                  <a:lnTo>
                    <a:pt x="50292" y="32004"/>
                  </a:lnTo>
                  <a:lnTo>
                    <a:pt x="57150" y="24385"/>
                  </a:lnTo>
                  <a:lnTo>
                    <a:pt x="64770" y="16764"/>
                  </a:lnTo>
                  <a:lnTo>
                    <a:pt x="72390" y="10668"/>
                  </a:lnTo>
                  <a:lnTo>
                    <a:pt x="80772" y="6096"/>
                  </a:lnTo>
                  <a:lnTo>
                    <a:pt x="89916" y="2286"/>
                  </a:lnTo>
                  <a:lnTo>
                    <a:pt x="9906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2" name="Shape 192887"/>
            <p:cNvSpPr/>
            <p:nvPr/>
          </p:nvSpPr>
          <p:spPr>
            <a:xfrm>
              <a:off x="350139" y="88709"/>
              <a:ext cx="43815" cy="130938"/>
            </a:xfrm>
            <a:custGeom>
              <a:avLst/>
              <a:gdLst/>
              <a:ahLst/>
              <a:cxnLst/>
              <a:rect l="0" t="0" r="0" b="0"/>
              <a:pathLst>
                <a:path w="43815" h="130938">
                  <a:moveTo>
                    <a:pt x="0" y="0"/>
                  </a:moveTo>
                  <a:lnTo>
                    <a:pt x="4191" y="3493"/>
                  </a:lnTo>
                  <a:lnTo>
                    <a:pt x="11811" y="12637"/>
                  </a:lnTo>
                  <a:lnTo>
                    <a:pt x="18669" y="22543"/>
                  </a:lnTo>
                  <a:lnTo>
                    <a:pt x="20955" y="27877"/>
                  </a:lnTo>
                  <a:lnTo>
                    <a:pt x="22479" y="33211"/>
                  </a:lnTo>
                  <a:lnTo>
                    <a:pt x="23241" y="38545"/>
                  </a:lnTo>
                  <a:lnTo>
                    <a:pt x="23241" y="48451"/>
                  </a:lnTo>
                  <a:lnTo>
                    <a:pt x="22479" y="52261"/>
                  </a:lnTo>
                  <a:lnTo>
                    <a:pt x="20955" y="55309"/>
                  </a:lnTo>
                  <a:lnTo>
                    <a:pt x="17907" y="58357"/>
                  </a:lnTo>
                  <a:lnTo>
                    <a:pt x="26289" y="64453"/>
                  </a:lnTo>
                  <a:lnTo>
                    <a:pt x="33910" y="73597"/>
                  </a:lnTo>
                  <a:lnTo>
                    <a:pt x="40005" y="83503"/>
                  </a:lnTo>
                  <a:lnTo>
                    <a:pt x="41529" y="88075"/>
                  </a:lnTo>
                  <a:lnTo>
                    <a:pt x="42291" y="92647"/>
                  </a:lnTo>
                  <a:lnTo>
                    <a:pt x="43815" y="97981"/>
                  </a:lnTo>
                  <a:lnTo>
                    <a:pt x="43815" y="101791"/>
                  </a:lnTo>
                  <a:lnTo>
                    <a:pt x="40767" y="110935"/>
                  </a:lnTo>
                  <a:lnTo>
                    <a:pt x="37719" y="114745"/>
                  </a:lnTo>
                  <a:lnTo>
                    <a:pt x="33910" y="119317"/>
                  </a:lnTo>
                  <a:lnTo>
                    <a:pt x="28575" y="121603"/>
                  </a:lnTo>
                  <a:lnTo>
                    <a:pt x="22479" y="124651"/>
                  </a:lnTo>
                  <a:lnTo>
                    <a:pt x="13336" y="127699"/>
                  </a:lnTo>
                  <a:lnTo>
                    <a:pt x="2667" y="130747"/>
                  </a:lnTo>
                  <a:lnTo>
                    <a:pt x="0" y="130938"/>
                  </a:lnTo>
                  <a:lnTo>
                    <a:pt x="0" y="127110"/>
                  </a:lnTo>
                  <a:lnTo>
                    <a:pt x="1905" y="126937"/>
                  </a:lnTo>
                  <a:lnTo>
                    <a:pt x="11049" y="123889"/>
                  </a:lnTo>
                  <a:lnTo>
                    <a:pt x="19431" y="120079"/>
                  </a:lnTo>
                  <a:lnTo>
                    <a:pt x="27051" y="114745"/>
                  </a:lnTo>
                  <a:lnTo>
                    <a:pt x="33910" y="109411"/>
                  </a:lnTo>
                  <a:lnTo>
                    <a:pt x="36957" y="106363"/>
                  </a:lnTo>
                  <a:lnTo>
                    <a:pt x="37719" y="102553"/>
                  </a:lnTo>
                  <a:lnTo>
                    <a:pt x="40005" y="98743"/>
                  </a:lnTo>
                  <a:lnTo>
                    <a:pt x="40005" y="94933"/>
                  </a:lnTo>
                  <a:lnTo>
                    <a:pt x="38481" y="91123"/>
                  </a:lnTo>
                  <a:lnTo>
                    <a:pt x="36957" y="85789"/>
                  </a:lnTo>
                  <a:lnTo>
                    <a:pt x="34672" y="81217"/>
                  </a:lnTo>
                  <a:lnTo>
                    <a:pt x="30861" y="76645"/>
                  </a:lnTo>
                  <a:lnTo>
                    <a:pt x="22479" y="69025"/>
                  </a:lnTo>
                  <a:lnTo>
                    <a:pt x="14098" y="62167"/>
                  </a:lnTo>
                  <a:lnTo>
                    <a:pt x="9525" y="63691"/>
                  </a:lnTo>
                  <a:lnTo>
                    <a:pt x="4191" y="64453"/>
                  </a:lnTo>
                  <a:lnTo>
                    <a:pt x="381" y="64453"/>
                  </a:lnTo>
                  <a:lnTo>
                    <a:pt x="0" y="64377"/>
                  </a:lnTo>
                  <a:lnTo>
                    <a:pt x="0" y="59881"/>
                  </a:lnTo>
                  <a:lnTo>
                    <a:pt x="4191" y="59881"/>
                  </a:lnTo>
                  <a:lnTo>
                    <a:pt x="8001" y="58357"/>
                  </a:lnTo>
                  <a:lnTo>
                    <a:pt x="6477" y="56833"/>
                  </a:lnTo>
                  <a:lnTo>
                    <a:pt x="0" y="53954"/>
                  </a:lnTo>
                  <a:lnTo>
                    <a:pt x="0" y="49737"/>
                  </a:lnTo>
                  <a:lnTo>
                    <a:pt x="1905" y="49975"/>
                  </a:lnTo>
                  <a:lnTo>
                    <a:pt x="7239" y="52261"/>
                  </a:lnTo>
                  <a:lnTo>
                    <a:pt x="13336" y="55309"/>
                  </a:lnTo>
                  <a:lnTo>
                    <a:pt x="17907" y="48451"/>
                  </a:lnTo>
                  <a:lnTo>
                    <a:pt x="18669" y="42355"/>
                  </a:lnTo>
                  <a:lnTo>
                    <a:pt x="17907" y="35497"/>
                  </a:lnTo>
                  <a:lnTo>
                    <a:pt x="14098" y="27877"/>
                  </a:lnTo>
                  <a:lnTo>
                    <a:pt x="9525" y="19495"/>
                  </a:lnTo>
                  <a:lnTo>
                    <a:pt x="2667" y="11875"/>
                  </a:lnTo>
                  <a:lnTo>
                    <a:pt x="0" y="92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3" name="Shape 192888"/>
            <p:cNvSpPr/>
            <p:nvPr/>
          </p:nvSpPr>
          <p:spPr>
            <a:xfrm>
              <a:off x="83059" y="28956"/>
              <a:ext cx="125730" cy="161544"/>
            </a:xfrm>
            <a:custGeom>
              <a:avLst/>
              <a:gdLst/>
              <a:ahLst/>
              <a:cxnLst/>
              <a:rect l="0" t="0" r="0" b="0"/>
              <a:pathLst>
                <a:path w="125730" h="161544">
                  <a:moveTo>
                    <a:pt x="60198" y="0"/>
                  </a:moveTo>
                  <a:lnTo>
                    <a:pt x="70866" y="762"/>
                  </a:lnTo>
                  <a:lnTo>
                    <a:pt x="80010" y="3810"/>
                  </a:lnTo>
                  <a:lnTo>
                    <a:pt x="88392" y="7620"/>
                  </a:lnTo>
                  <a:lnTo>
                    <a:pt x="93726" y="9144"/>
                  </a:lnTo>
                  <a:lnTo>
                    <a:pt x="97536" y="12954"/>
                  </a:lnTo>
                  <a:lnTo>
                    <a:pt x="101346" y="17526"/>
                  </a:lnTo>
                  <a:lnTo>
                    <a:pt x="105156" y="21336"/>
                  </a:lnTo>
                  <a:lnTo>
                    <a:pt x="105918" y="25146"/>
                  </a:lnTo>
                  <a:lnTo>
                    <a:pt x="105918" y="26670"/>
                  </a:lnTo>
                  <a:lnTo>
                    <a:pt x="105156" y="27432"/>
                  </a:lnTo>
                  <a:lnTo>
                    <a:pt x="102870" y="28956"/>
                  </a:lnTo>
                  <a:lnTo>
                    <a:pt x="101346" y="29718"/>
                  </a:lnTo>
                  <a:lnTo>
                    <a:pt x="94488" y="30480"/>
                  </a:lnTo>
                  <a:lnTo>
                    <a:pt x="93726" y="29718"/>
                  </a:lnTo>
                  <a:lnTo>
                    <a:pt x="93726" y="28956"/>
                  </a:lnTo>
                  <a:lnTo>
                    <a:pt x="94488" y="28956"/>
                  </a:lnTo>
                  <a:lnTo>
                    <a:pt x="99060" y="26670"/>
                  </a:lnTo>
                  <a:lnTo>
                    <a:pt x="99822" y="25908"/>
                  </a:lnTo>
                  <a:lnTo>
                    <a:pt x="99822" y="25146"/>
                  </a:lnTo>
                  <a:lnTo>
                    <a:pt x="99060" y="22860"/>
                  </a:lnTo>
                  <a:lnTo>
                    <a:pt x="96012" y="19812"/>
                  </a:lnTo>
                  <a:lnTo>
                    <a:pt x="87630" y="16002"/>
                  </a:lnTo>
                  <a:lnTo>
                    <a:pt x="67056" y="11430"/>
                  </a:lnTo>
                  <a:lnTo>
                    <a:pt x="44196" y="11430"/>
                  </a:lnTo>
                  <a:lnTo>
                    <a:pt x="34290" y="12192"/>
                  </a:lnTo>
                  <a:lnTo>
                    <a:pt x="29718" y="12954"/>
                  </a:lnTo>
                  <a:lnTo>
                    <a:pt x="25146" y="15240"/>
                  </a:lnTo>
                  <a:lnTo>
                    <a:pt x="17526" y="19812"/>
                  </a:lnTo>
                  <a:lnTo>
                    <a:pt x="13716" y="25146"/>
                  </a:lnTo>
                  <a:lnTo>
                    <a:pt x="11430" y="28956"/>
                  </a:lnTo>
                  <a:lnTo>
                    <a:pt x="9906" y="33528"/>
                  </a:lnTo>
                  <a:lnTo>
                    <a:pt x="8382" y="39624"/>
                  </a:lnTo>
                  <a:lnTo>
                    <a:pt x="8382" y="44196"/>
                  </a:lnTo>
                  <a:lnTo>
                    <a:pt x="9906" y="48768"/>
                  </a:lnTo>
                  <a:lnTo>
                    <a:pt x="11430" y="54864"/>
                  </a:lnTo>
                  <a:lnTo>
                    <a:pt x="12192" y="59436"/>
                  </a:lnTo>
                  <a:lnTo>
                    <a:pt x="17526" y="68580"/>
                  </a:lnTo>
                  <a:lnTo>
                    <a:pt x="22098" y="76200"/>
                  </a:lnTo>
                  <a:lnTo>
                    <a:pt x="27432" y="84582"/>
                  </a:lnTo>
                  <a:lnTo>
                    <a:pt x="33528" y="91440"/>
                  </a:lnTo>
                  <a:lnTo>
                    <a:pt x="46482" y="105918"/>
                  </a:lnTo>
                  <a:lnTo>
                    <a:pt x="60960" y="118110"/>
                  </a:lnTo>
                  <a:lnTo>
                    <a:pt x="76962" y="129540"/>
                  </a:lnTo>
                  <a:lnTo>
                    <a:pt x="93726" y="140208"/>
                  </a:lnTo>
                  <a:lnTo>
                    <a:pt x="124968" y="160020"/>
                  </a:lnTo>
                  <a:lnTo>
                    <a:pt x="125730" y="161544"/>
                  </a:lnTo>
                  <a:lnTo>
                    <a:pt x="124968" y="161544"/>
                  </a:lnTo>
                  <a:lnTo>
                    <a:pt x="97536" y="145542"/>
                  </a:lnTo>
                  <a:lnTo>
                    <a:pt x="69342" y="129540"/>
                  </a:lnTo>
                  <a:lnTo>
                    <a:pt x="56388" y="120396"/>
                  </a:lnTo>
                  <a:lnTo>
                    <a:pt x="42672" y="111252"/>
                  </a:lnTo>
                  <a:lnTo>
                    <a:pt x="31242" y="99060"/>
                  </a:lnTo>
                  <a:lnTo>
                    <a:pt x="21336" y="87630"/>
                  </a:lnTo>
                  <a:lnTo>
                    <a:pt x="15240" y="80010"/>
                  </a:lnTo>
                  <a:lnTo>
                    <a:pt x="9906" y="70104"/>
                  </a:lnTo>
                  <a:lnTo>
                    <a:pt x="4572" y="60960"/>
                  </a:lnTo>
                  <a:lnTo>
                    <a:pt x="762" y="50292"/>
                  </a:lnTo>
                  <a:lnTo>
                    <a:pt x="0" y="40386"/>
                  </a:lnTo>
                  <a:lnTo>
                    <a:pt x="0" y="29718"/>
                  </a:lnTo>
                  <a:lnTo>
                    <a:pt x="2286" y="25146"/>
                  </a:lnTo>
                  <a:lnTo>
                    <a:pt x="3810" y="21336"/>
                  </a:lnTo>
                  <a:lnTo>
                    <a:pt x="6858" y="16002"/>
                  </a:lnTo>
                  <a:lnTo>
                    <a:pt x="11430" y="12192"/>
                  </a:lnTo>
                  <a:lnTo>
                    <a:pt x="19050" y="7620"/>
                  </a:lnTo>
                  <a:lnTo>
                    <a:pt x="28956" y="4572"/>
                  </a:lnTo>
                  <a:lnTo>
                    <a:pt x="38100" y="1524"/>
                  </a:lnTo>
                  <a:lnTo>
                    <a:pt x="49530" y="762"/>
                  </a:lnTo>
                  <a:lnTo>
                    <a:pt x="6019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4" name="Shape 192889"/>
            <p:cNvSpPr/>
            <p:nvPr/>
          </p:nvSpPr>
          <p:spPr>
            <a:xfrm>
              <a:off x="144780" y="4573"/>
              <a:ext cx="100584" cy="176784"/>
            </a:xfrm>
            <a:custGeom>
              <a:avLst/>
              <a:gdLst/>
              <a:ahLst/>
              <a:cxnLst/>
              <a:rect l="0" t="0" r="0" b="0"/>
              <a:pathLst>
                <a:path w="100584" h="176784">
                  <a:moveTo>
                    <a:pt x="49530" y="0"/>
                  </a:moveTo>
                  <a:lnTo>
                    <a:pt x="60198" y="0"/>
                  </a:lnTo>
                  <a:lnTo>
                    <a:pt x="70104" y="1524"/>
                  </a:lnTo>
                  <a:lnTo>
                    <a:pt x="73914" y="3048"/>
                  </a:lnTo>
                  <a:lnTo>
                    <a:pt x="78486" y="6096"/>
                  </a:lnTo>
                  <a:lnTo>
                    <a:pt x="82296" y="8382"/>
                  </a:lnTo>
                  <a:lnTo>
                    <a:pt x="86106" y="11430"/>
                  </a:lnTo>
                  <a:lnTo>
                    <a:pt x="96774" y="29718"/>
                  </a:lnTo>
                  <a:lnTo>
                    <a:pt x="98298" y="39624"/>
                  </a:lnTo>
                  <a:lnTo>
                    <a:pt x="100584" y="50292"/>
                  </a:lnTo>
                  <a:lnTo>
                    <a:pt x="100584" y="71627"/>
                  </a:lnTo>
                  <a:lnTo>
                    <a:pt x="98298" y="92964"/>
                  </a:lnTo>
                  <a:lnTo>
                    <a:pt x="94488" y="114300"/>
                  </a:lnTo>
                  <a:lnTo>
                    <a:pt x="89916" y="134112"/>
                  </a:lnTo>
                  <a:lnTo>
                    <a:pt x="78486" y="176022"/>
                  </a:lnTo>
                  <a:lnTo>
                    <a:pt x="78486" y="176784"/>
                  </a:lnTo>
                  <a:lnTo>
                    <a:pt x="77724" y="176784"/>
                  </a:lnTo>
                  <a:lnTo>
                    <a:pt x="76200" y="176022"/>
                  </a:lnTo>
                  <a:lnTo>
                    <a:pt x="76200" y="175260"/>
                  </a:lnTo>
                  <a:lnTo>
                    <a:pt x="85344" y="144018"/>
                  </a:lnTo>
                  <a:lnTo>
                    <a:pt x="89916" y="127253"/>
                  </a:lnTo>
                  <a:lnTo>
                    <a:pt x="93726" y="111251"/>
                  </a:lnTo>
                  <a:lnTo>
                    <a:pt x="96774" y="94488"/>
                  </a:lnTo>
                  <a:lnTo>
                    <a:pt x="98298" y="78486"/>
                  </a:lnTo>
                  <a:lnTo>
                    <a:pt x="98298" y="61722"/>
                  </a:lnTo>
                  <a:lnTo>
                    <a:pt x="97536" y="45720"/>
                  </a:lnTo>
                  <a:lnTo>
                    <a:pt x="95250" y="36575"/>
                  </a:lnTo>
                  <a:lnTo>
                    <a:pt x="92964" y="28194"/>
                  </a:lnTo>
                  <a:lnTo>
                    <a:pt x="89154" y="21336"/>
                  </a:lnTo>
                  <a:lnTo>
                    <a:pt x="83820" y="14477"/>
                  </a:lnTo>
                  <a:lnTo>
                    <a:pt x="78486" y="9906"/>
                  </a:lnTo>
                  <a:lnTo>
                    <a:pt x="71628" y="4572"/>
                  </a:lnTo>
                  <a:lnTo>
                    <a:pt x="63246" y="3048"/>
                  </a:lnTo>
                  <a:lnTo>
                    <a:pt x="53340" y="1524"/>
                  </a:lnTo>
                  <a:lnTo>
                    <a:pt x="43434" y="3810"/>
                  </a:lnTo>
                  <a:lnTo>
                    <a:pt x="32004" y="6858"/>
                  </a:lnTo>
                  <a:lnTo>
                    <a:pt x="22098" y="12192"/>
                  </a:lnTo>
                  <a:lnTo>
                    <a:pt x="12954" y="18288"/>
                  </a:lnTo>
                  <a:lnTo>
                    <a:pt x="7620" y="22860"/>
                  </a:lnTo>
                  <a:lnTo>
                    <a:pt x="5334" y="26670"/>
                  </a:lnTo>
                  <a:lnTo>
                    <a:pt x="3810" y="31242"/>
                  </a:lnTo>
                  <a:lnTo>
                    <a:pt x="3810" y="37338"/>
                  </a:lnTo>
                  <a:lnTo>
                    <a:pt x="6096" y="40386"/>
                  </a:lnTo>
                  <a:lnTo>
                    <a:pt x="11430" y="45720"/>
                  </a:lnTo>
                  <a:lnTo>
                    <a:pt x="18288" y="48006"/>
                  </a:lnTo>
                  <a:lnTo>
                    <a:pt x="24384" y="50292"/>
                  </a:lnTo>
                  <a:lnTo>
                    <a:pt x="29718" y="49530"/>
                  </a:lnTo>
                  <a:lnTo>
                    <a:pt x="30480" y="48006"/>
                  </a:lnTo>
                  <a:lnTo>
                    <a:pt x="32004" y="46482"/>
                  </a:lnTo>
                  <a:lnTo>
                    <a:pt x="32766" y="45720"/>
                  </a:lnTo>
                  <a:lnTo>
                    <a:pt x="33528" y="46482"/>
                  </a:lnTo>
                  <a:lnTo>
                    <a:pt x="35814" y="48006"/>
                  </a:lnTo>
                  <a:lnTo>
                    <a:pt x="35814" y="50292"/>
                  </a:lnTo>
                  <a:lnTo>
                    <a:pt x="32766" y="51815"/>
                  </a:lnTo>
                  <a:lnTo>
                    <a:pt x="28956" y="53340"/>
                  </a:lnTo>
                  <a:lnTo>
                    <a:pt x="20574" y="53340"/>
                  </a:lnTo>
                  <a:lnTo>
                    <a:pt x="16764" y="51815"/>
                  </a:lnTo>
                  <a:lnTo>
                    <a:pt x="12954" y="51053"/>
                  </a:lnTo>
                  <a:lnTo>
                    <a:pt x="9144" y="48006"/>
                  </a:lnTo>
                  <a:lnTo>
                    <a:pt x="5334" y="45720"/>
                  </a:lnTo>
                  <a:lnTo>
                    <a:pt x="3048" y="42672"/>
                  </a:lnTo>
                  <a:lnTo>
                    <a:pt x="1524" y="37338"/>
                  </a:lnTo>
                  <a:lnTo>
                    <a:pt x="0" y="33527"/>
                  </a:lnTo>
                  <a:lnTo>
                    <a:pt x="0" y="29718"/>
                  </a:lnTo>
                  <a:lnTo>
                    <a:pt x="2286" y="25908"/>
                  </a:lnTo>
                  <a:lnTo>
                    <a:pt x="3810" y="22860"/>
                  </a:lnTo>
                  <a:lnTo>
                    <a:pt x="6858" y="19050"/>
                  </a:lnTo>
                  <a:lnTo>
                    <a:pt x="13716" y="13715"/>
                  </a:lnTo>
                  <a:lnTo>
                    <a:pt x="22098" y="8382"/>
                  </a:lnTo>
                  <a:lnTo>
                    <a:pt x="30480" y="4572"/>
                  </a:lnTo>
                  <a:lnTo>
                    <a:pt x="40386" y="1524"/>
                  </a:lnTo>
                  <a:lnTo>
                    <a:pt x="4953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5" name="Shape 192890"/>
            <p:cNvSpPr/>
            <p:nvPr/>
          </p:nvSpPr>
          <p:spPr>
            <a:xfrm>
              <a:off x="44197" y="182880"/>
              <a:ext cx="168402" cy="125730"/>
            </a:xfrm>
            <a:custGeom>
              <a:avLst/>
              <a:gdLst/>
              <a:ahLst/>
              <a:cxnLst/>
              <a:rect l="0" t="0" r="0" b="0"/>
              <a:pathLst>
                <a:path w="168402" h="125730">
                  <a:moveTo>
                    <a:pt x="168402" y="0"/>
                  </a:moveTo>
                  <a:lnTo>
                    <a:pt x="168402" y="762"/>
                  </a:lnTo>
                  <a:lnTo>
                    <a:pt x="153924" y="9144"/>
                  </a:lnTo>
                  <a:lnTo>
                    <a:pt x="147828" y="14478"/>
                  </a:lnTo>
                  <a:lnTo>
                    <a:pt x="144018" y="16764"/>
                  </a:lnTo>
                  <a:lnTo>
                    <a:pt x="141732" y="19812"/>
                  </a:lnTo>
                  <a:lnTo>
                    <a:pt x="137160" y="27432"/>
                  </a:lnTo>
                  <a:lnTo>
                    <a:pt x="133350" y="35052"/>
                  </a:lnTo>
                  <a:lnTo>
                    <a:pt x="129540" y="44196"/>
                  </a:lnTo>
                  <a:lnTo>
                    <a:pt x="126492" y="52578"/>
                  </a:lnTo>
                  <a:lnTo>
                    <a:pt x="123444" y="64770"/>
                  </a:lnTo>
                  <a:lnTo>
                    <a:pt x="114300" y="87630"/>
                  </a:lnTo>
                  <a:lnTo>
                    <a:pt x="107442" y="97536"/>
                  </a:lnTo>
                  <a:lnTo>
                    <a:pt x="100584" y="105156"/>
                  </a:lnTo>
                  <a:lnTo>
                    <a:pt x="92964" y="112014"/>
                  </a:lnTo>
                  <a:lnTo>
                    <a:pt x="84582" y="117348"/>
                  </a:lnTo>
                  <a:lnTo>
                    <a:pt x="75438" y="121158"/>
                  </a:lnTo>
                  <a:lnTo>
                    <a:pt x="65532" y="124206"/>
                  </a:lnTo>
                  <a:lnTo>
                    <a:pt x="54864" y="125730"/>
                  </a:lnTo>
                  <a:lnTo>
                    <a:pt x="45720" y="124206"/>
                  </a:lnTo>
                  <a:lnTo>
                    <a:pt x="35814" y="121158"/>
                  </a:lnTo>
                  <a:lnTo>
                    <a:pt x="27432" y="116586"/>
                  </a:lnTo>
                  <a:lnTo>
                    <a:pt x="19050" y="111252"/>
                  </a:lnTo>
                  <a:lnTo>
                    <a:pt x="12192" y="102870"/>
                  </a:lnTo>
                  <a:lnTo>
                    <a:pt x="6858" y="95250"/>
                  </a:lnTo>
                  <a:lnTo>
                    <a:pt x="3048" y="85344"/>
                  </a:lnTo>
                  <a:lnTo>
                    <a:pt x="0" y="76200"/>
                  </a:lnTo>
                  <a:lnTo>
                    <a:pt x="0" y="66294"/>
                  </a:lnTo>
                  <a:lnTo>
                    <a:pt x="1524" y="55626"/>
                  </a:lnTo>
                  <a:lnTo>
                    <a:pt x="4572" y="48768"/>
                  </a:lnTo>
                  <a:lnTo>
                    <a:pt x="8382" y="44196"/>
                  </a:lnTo>
                  <a:lnTo>
                    <a:pt x="12953" y="39624"/>
                  </a:lnTo>
                  <a:lnTo>
                    <a:pt x="18288" y="37338"/>
                  </a:lnTo>
                  <a:lnTo>
                    <a:pt x="23622" y="37338"/>
                  </a:lnTo>
                  <a:lnTo>
                    <a:pt x="25908" y="38100"/>
                  </a:lnTo>
                  <a:lnTo>
                    <a:pt x="27432" y="39624"/>
                  </a:lnTo>
                  <a:lnTo>
                    <a:pt x="29718" y="41148"/>
                  </a:lnTo>
                  <a:lnTo>
                    <a:pt x="30480" y="44196"/>
                  </a:lnTo>
                  <a:lnTo>
                    <a:pt x="31242" y="48006"/>
                  </a:lnTo>
                  <a:lnTo>
                    <a:pt x="32003" y="52578"/>
                  </a:lnTo>
                  <a:lnTo>
                    <a:pt x="31242" y="54864"/>
                  </a:lnTo>
                  <a:lnTo>
                    <a:pt x="29718" y="55626"/>
                  </a:lnTo>
                  <a:lnTo>
                    <a:pt x="27432" y="54864"/>
                  </a:lnTo>
                  <a:lnTo>
                    <a:pt x="26670" y="54102"/>
                  </a:lnTo>
                  <a:lnTo>
                    <a:pt x="23622" y="48768"/>
                  </a:lnTo>
                  <a:lnTo>
                    <a:pt x="19812" y="45720"/>
                  </a:lnTo>
                  <a:lnTo>
                    <a:pt x="16764" y="45720"/>
                  </a:lnTo>
                  <a:lnTo>
                    <a:pt x="15240" y="48768"/>
                  </a:lnTo>
                  <a:lnTo>
                    <a:pt x="10668" y="54864"/>
                  </a:lnTo>
                  <a:lnTo>
                    <a:pt x="8382" y="61722"/>
                  </a:lnTo>
                  <a:lnTo>
                    <a:pt x="7620" y="70866"/>
                  </a:lnTo>
                  <a:lnTo>
                    <a:pt x="7620" y="76200"/>
                  </a:lnTo>
                  <a:lnTo>
                    <a:pt x="8382" y="80772"/>
                  </a:lnTo>
                  <a:lnTo>
                    <a:pt x="12192" y="89916"/>
                  </a:lnTo>
                  <a:lnTo>
                    <a:pt x="16764" y="98298"/>
                  </a:lnTo>
                  <a:lnTo>
                    <a:pt x="22860" y="105918"/>
                  </a:lnTo>
                  <a:lnTo>
                    <a:pt x="26670" y="109728"/>
                  </a:lnTo>
                  <a:lnTo>
                    <a:pt x="30480" y="112014"/>
                  </a:lnTo>
                  <a:lnTo>
                    <a:pt x="39624" y="115824"/>
                  </a:lnTo>
                  <a:lnTo>
                    <a:pt x="49530" y="118872"/>
                  </a:lnTo>
                  <a:lnTo>
                    <a:pt x="58674" y="118872"/>
                  </a:lnTo>
                  <a:lnTo>
                    <a:pt x="76962" y="115824"/>
                  </a:lnTo>
                  <a:lnTo>
                    <a:pt x="85344" y="111252"/>
                  </a:lnTo>
                  <a:lnTo>
                    <a:pt x="92964" y="105918"/>
                  </a:lnTo>
                  <a:lnTo>
                    <a:pt x="100584" y="98298"/>
                  </a:lnTo>
                  <a:lnTo>
                    <a:pt x="106680" y="91440"/>
                  </a:lnTo>
                  <a:lnTo>
                    <a:pt x="111252" y="83058"/>
                  </a:lnTo>
                  <a:lnTo>
                    <a:pt x="115062" y="75438"/>
                  </a:lnTo>
                  <a:lnTo>
                    <a:pt x="118872" y="66294"/>
                  </a:lnTo>
                  <a:lnTo>
                    <a:pt x="124968" y="50292"/>
                  </a:lnTo>
                  <a:lnTo>
                    <a:pt x="131064" y="32766"/>
                  </a:lnTo>
                  <a:lnTo>
                    <a:pt x="134112" y="26670"/>
                  </a:lnTo>
                  <a:lnTo>
                    <a:pt x="137922" y="22098"/>
                  </a:lnTo>
                  <a:lnTo>
                    <a:pt x="142494" y="16764"/>
                  </a:lnTo>
                  <a:lnTo>
                    <a:pt x="147828" y="12954"/>
                  </a:lnTo>
                  <a:lnTo>
                    <a:pt x="157734" y="6096"/>
                  </a:lnTo>
                  <a:lnTo>
                    <a:pt x="1684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6" name="Shape 192891"/>
            <p:cNvSpPr/>
            <p:nvPr/>
          </p:nvSpPr>
          <p:spPr>
            <a:xfrm>
              <a:off x="171450" y="176785"/>
              <a:ext cx="76200" cy="212598"/>
            </a:xfrm>
            <a:custGeom>
              <a:avLst/>
              <a:gdLst/>
              <a:ahLst/>
              <a:cxnLst/>
              <a:rect l="0" t="0" r="0" b="0"/>
              <a:pathLst>
                <a:path w="76200" h="212598">
                  <a:moveTo>
                    <a:pt x="10668" y="0"/>
                  </a:moveTo>
                  <a:lnTo>
                    <a:pt x="22861" y="3810"/>
                  </a:lnTo>
                  <a:lnTo>
                    <a:pt x="36576" y="8382"/>
                  </a:lnTo>
                  <a:lnTo>
                    <a:pt x="40116" y="10152"/>
                  </a:lnTo>
                  <a:lnTo>
                    <a:pt x="40387" y="6096"/>
                  </a:lnTo>
                  <a:lnTo>
                    <a:pt x="41911" y="6096"/>
                  </a:lnTo>
                  <a:lnTo>
                    <a:pt x="41480" y="10833"/>
                  </a:lnTo>
                  <a:lnTo>
                    <a:pt x="48768" y="14477"/>
                  </a:lnTo>
                  <a:lnTo>
                    <a:pt x="60961" y="22098"/>
                  </a:lnTo>
                  <a:lnTo>
                    <a:pt x="73914" y="29718"/>
                  </a:lnTo>
                  <a:lnTo>
                    <a:pt x="76200" y="31546"/>
                  </a:lnTo>
                  <a:lnTo>
                    <a:pt x="76200" y="41954"/>
                  </a:lnTo>
                  <a:lnTo>
                    <a:pt x="70104" y="36576"/>
                  </a:lnTo>
                  <a:lnTo>
                    <a:pt x="55626" y="25908"/>
                  </a:lnTo>
                  <a:lnTo>
                    <a:pt x="41149" y="16002"/>
                  </a:lnTo>
                  <a:lnTo>
                    <a:pt x="41016" y="15935"/>
                  </a:lnTo>
                  <a:lnTo>
                    <a:pt x="40387" y="22860"/>
                  </a:lnTo>
                  <a:lnTo>
                    <a:pt x="36576" y="39624"/>
                  </a:lnTo>
                  <a:lnTo>
                    <a:pt x="32004" y="54864"/>
                  </a:lnTo>
                  <a:lnTo>
                    <a:pt x="25147" y="70865"/>
                  </a:lnTo>
                  <a:lnTo>
                    <a:pt x="18288" y="86106"/>
                  </a:lnTo>
                  <a:lnTo>
                    <a:pt x="12954" y="101346"/>
                  </a:lnTo>
                  <a:lnTo>
                    <a:pt x="7620" y="117348"/>
                  </a:lnTo>
                  <a:lnTo>
                    <a:pt x="3811" y="133350"/>
                  </a:lnTo>
                  <a:lnTo>
                    <a:pt x="3049" y="143256"/>
                  </a:lnTo>
                  <a:lnTo>
                    <a:pt x="2287" y="153924"/>
                  </a:lnTo>
                  <a:lnTo>
                    <a:pt x="3049" y="163068"/>
                  </a:lnTo>
                  <a:lnTo>
                    <a:pt x="5335" y="172974"/>
                  </a:lnTo>
                  <a:lnTo>
                    <a:pt x="6858" y="180594"/>
                  </a:lnTo>
                  <a:lnTo>
                    <a:pt x="10668" y="189738"/>
                  </a:lnTo>
                  <a:lnTo>
                    <a:pt x="14478" y="197358"/>
                  </a:lnTo>
                  <a:lnTo>
                    <a:pt x="20575" y="202692"/>
                  </a:lnTo>
                  <a:lnTo>
                    <a:pt x="22861" y="205739"/>
                  </a:lnTo>
                  <a:lnTo>
                    <a:pt x="25908" y="208026"/>
                  </a:lnTo>
                  <a:lnTo>
                    <a:pt x="29718" y="208788"/>
                  </a:lnTo>
                  <a:lnTo>
                    <a:pt x="37338" y="208788"/>
                  </a:lnTo>
                  <a:lnTo>
                    <a:pt x="41149" y="207264"/>
                  </a:lnTo>
                  <a:lnTo>
                    <a:pt x="44958" y="204977"/>
                  </a:lnTo>
                  <a:lnTo>
                    <a:pt x="49530" y="201168"/>
                  </a:lnTo>
                  <a:lnTo>
                    <a:pt x="55626" y="195072"/>
                  </a:lnTo>
                  <a:lnTo>
                    <a:pt x="60199" y="188214"/>
                  </a:lnTo>
                  <a:lnTo>
                    <a:pt x="70104" y="173736"/>
                  </a:lnTo>
                  <a:lnTo>
                    <a:pt x="75438" y="163068"/>
                  </a:lnTo>
                  <a:lnTo>
                    <a:pt x="76200" y="162154"/>
                  </a:lnTo>
                  <a:lnTo>
                    <a:pt x="76200" y="171450"/>
                  </a:lnTo>
                  <a:lnTo>
                    <a:pt x="75438" y="172212"/>
                  </a:lnTo>
                  <a:lnTo>
                    <a:pt x="70866" y="180594"/>
                  </a:lnTo>
                  <a:lnTo>
                    <a:pt x="66294" y="189738"/>
                  </a:lnTo>
                  <a:lnTo>
                    <a:pt x="60961" y="195072"/>
                  </a:lnTo>
                  <a:lnTo>
                    <a:pt x="55626" y="201930"/>
                  </a:lnTo>
                  <a:lnTo>
                    <a:pt x="49530" y="207264"/>
                  </a:lnTo>
                  <a:lnTo>
                    <a:pt x="43435" y="211074"/>
                  </a:lnTo>
                  <a:lnTo>
                    <a:pt x="38100" y="211836"/>
                  </a:lnTo>
                  <a:lnTo>
                    <a:pt x="34290" y="212598"/>
                  </a:lnTo>
                  <a:lnTo>
                    <a:pt x="30480" y="212598"/>
                  </a:lnTo>
                  <a:lnTo>
                    <a:pt x="22861" y="211074"/>
                  </a:lnTo>
                  <a:lnTo>
                    <a:pt x="20575" y="208788"/>
                  </a:lnTo>
                  <a:lnTo>
                    <a:pt x="14478" y="204215"/>
                  </a:lnTo>
                  <a:lnTo>
                    <a:pt x="9906" y="197358"/>
                  </a:lnTo>
                  <a:lnTo>
                    <a:pt x="3811" y="182118"/>
                  </a:lnTo>
                  <a:lnTo>
                    <a:pt x="2287" y="173736"/>
                  </a:lnTo>
                  <a:lnTo>
                    <a:pt x="0" y="162306"/>
                  </a:lnTo>
                  <a:lnTo>
                    <a:pt x="0" y="151638"/>
                  </a:lnTo>
                  <a:lnTo>
                    <a:pt x="3049" y="130302"/>
                  </a:lnTo>
                  <a:lnTo>
                    <a:pt x="9144" y="108965"/>
                  </a:lnTo>
                  <a:lnTo>
                    <a:pt x="24385" y="69342"/>
                  </a:lnTo>
                  <a:lnTo>
                    <a:pt x="32004" y="48006"/>
                  </a:lnTo>
                  <a:lnTo>
                    <a:pt x="35814" y="38862"/>
                  </a:lnTo>
                  <a:lnTo>
                    <a:pt x="37338" y="28194"/>
                  </a:lnTo>
                  <a:lnTo>
                    <a:pt x="39625" y="17526"/>
                  </a:lnTo>
                  <a:lnTo>
                    <a:pt x="39772" y="15314"/>
                  </a:lnTo>
                  <a:lnTo>
                    <a:pt x="25908" y="8382"/>
                  </a:lnTo>
                  <a:lnTo>
                    <a:pt x="10668" y="1524"/>
                  </a:lnTo>
                  <a:lnTo>
                    <a:pt x="9906" y="762"/>
                  </a:lnTo>
                  <a:lnTo>
                    <a:pt x="10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7" name="Shape 192892"/>
            <p:cNvSpPr/>
            <p:nvPr/>
          </p:nvSpPr>
          <p:spPr>
            <a:xfrm>
              <a:off x="247650" y="208331"/>
              <a:ext cx="87630" cy="139904"/>
            </a:xfrm>
            <a:custGeom>
              <a:avLst/>
              <a:gdLst/>
              <a:ahLst/>
              <a:cxnLst/>
              <a:rect l="0" t="0" r="0" b="0"/>
              <a:pathLst>
                <a:path w="87630" h="139904">
                  <a:moveTo>
                    <a:pt x="0" y="0"/>
                  </a:moveTo>
                  <a:lnTo>
                    <a:pt x="9144" y="7316"/>
                  </a:lnTo>
                  <a:lnTo>
                    <a:pt x="29718" y="23318"/>
                  </a:lnTo>
                  <a:lnTo>
                    <a:pt x="41911" y="33986"/>
                  </a:lnTo>
                  <a:lnTo>
                    <a:pt x="53340" y="45416"/>
                  </a:lnTo>
                  <a:lnTo>
                    <a:pt x="64770" y="58369"/>
                  </a:lnTo>
                  <a:lnTo>
                    <a:pt x="74676" y="70562"/>
                  </a:lnTo>
                  <a:lnTo>
                    <a:pt x="82297" y="84278"/>
                  </a:lnTo>
                  <a:lnTo>
                    <a:pt x="85344" y="91136"/>
                  </a:lnTo>
                  <a:lnTo>
                    <a:pt x="86868" y="97993"/>
                  </a:lnTo>
                  <a:lnTo>
                    <a:pt x="87630" y="104852"/>
                  </a:lnTo>
                  <a:lnTo>
                    <a:pt x="87630" y="112471"/>
                  </a:lnTo>
                  <a:lnTo>
                    <a:pt x="86106" y="119330"/>
                  </a:lnTo>
                  <a:lnTo>
                    <a:pt x="82297" y="126188"/>
                  </a:lnTo>
                  <a:lnTo>
                    <a:pt x="79249" y="129997"/>
                  </a:lnTo>
                  <a:lnTo>
                    <a:pt x="76200" y="133045"/>
                  </a:lnTo>
                  <a:lnTo>
                    <a:pt x="72390" y="134569"/>
                  </a:lnTo>
                  <a:lnTo>
                    <a:pt x="68580" y="136856"/>
                  </a:lnTo>
                  <a:lnTo>
                    <a:pt x="60199" y="139904"/>
                  </a:lnTo>
                  <a:lnTo>
                    <a:pt x="41149" y="139904"/>
                  </a:lnTo>
                  <a:lnTo>
                    <a:pt x="32004" y="137618"/>
                  </a:lnTo>
                  <a:lnTo>
                    <a:pt x="22861" y="136093"/>
                  </a:lnTo>
                  <a:lnTo>
                    <a:pt x="15240" y="133045"/>
                  </a:lnTo>
                  <a:lnTo>
                    <a:pt x="10668" y="133045"/>
                  </a:lnTo>
                  <a:lnTo>
                    <a:pt x="6858" y="133807"/>
                  </a:lnTo>
                  <a:lnTo>
                    <a:pt x="3049" y="136856"/>
                  </a:lnTo>
                  <a:lnTo>
                    <a:pt x="0" y="139904"/>
                  </a:lnTo>
                  <a:lnTo>
                    <a:pt x="0" y="130608"/>
                  </a:lnTo>
                  <a:lnTo>
                    <a:pt x="6858" y="122378"/>
                  </a:lnTo>
                  <a:lnTo>
                    <a:pt x="10668" y="120854"/>
                  </a:lnTo>
                  <a:lnTo>
                    <a:pt x="13716" y="120854"/>
                  </a:lnTo>
                  <a:lnTo>
                    <a:pt x="22099" y="123902"/>
                  </a:lnTo>
                  <a:lnTo>
                    <a:pt x="32766" y="125426"/>
                  </a:lnTo>
                  <a:lnTo>
                    <a:pt x="43435" y="126188"/>
                  </a:lnTo>
                  <a:lnTo>
                    <a:pt x="53340" y="123902"/>
                  </a:lnTo>
                  <a:lnTo>
                    <a:pt x="58675" y="123140"/>
                  </a:lnTo>
                  <a:lnTo>
                    <a:pt x="63247" y="120854"/>
                  </a:lnTo>
                  <a:lnTo>
                    <a:pt x="67056" y="119330"/>
                  </a:lnTo>
                  <a:lnTo>
                    <a:pt x="70104" y="116281"/>
                  </a:lnTo>
                  <a:lnTo>
                    <a:pt x="71628" y="112471"/>
                  </a:lnTo>
                  <a:lnTo>
                    <a:pt x="73914" y="108662"/>
                  </a:lnTo>
                  <a:lnTo>
                    <a:pt x="73914" y="104090"/>
                  </a:lnTo>
                  <a:lnTo>
                    <a:pt x="72390" y="98756"/>
                  </a:lnTo>
                  <a:lnTo>
                    <a:pt x="67056" y="86564"/>
                  </a:lnTo>
                  <a:lnTo>
                    <a:pt x="60199" y="75133"/>
                  </a:lnTo>
                  <a:lnTo>
                    <a:pt x="52578" y="64466"/>
                  </a:lnTo>
                  <a:lnTo>
                    <a:pt x="44197" y="54559"/>
                  </a:lnTo>
                  <a:lnTo>
                    <a:pt x="20575" y="29414"/>
                  </a:lnTo>
                  <a:lnTo>
                    <a:pt x="6858" y="16459"/>
                  </a:lnTo>
                  <a:lnTo>
                    <a:pt x="0" y="104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8" name="Shape 192893"/>
            <p:cNvSpPr/>
            <p:nvPr/>
          </p:nvSpPr>
          <p:spPr>
            <a:xfrm>
              <a:off x="165354" y="31242"/>
              <a:ext cx="48006" cy="163068"/>
            </a:xfrm>
            <a:custGeom>
              <a:avLst/>
              <a:gdLst/>
              <a:ahLst/>
              <a:cxnLst/>
              <a:rect l="0" t="0" r="0" b="0"/>
              <a:pathLst>
                <a:path w="48006" h="163068">
                  <a:moveTo>
                    <a:pt x="0" y="0"/>
                  </a:moveTo>
                  <a:lnTo>
                    <a:pt x="762" y="0"/>
                  </a:lnTo>
                  <a:lnTo>
                    <a:pt x="3810" y="2286"/>
                  </a:lnTo>
                  <a:lnTo>
                    <a:pt x="5334" y="4572"/>
                  </a:lnTo>
                  <a:lnTo>
                    <a:pt x="9144" y="9906"/>
                  </a:lnTo>
                  <a:lnTo>
                    <a:pt x="15240" y="21336"/>
                  </a:lnTo>
                  <a:lnTo>
                    <a:pt x="24384" y="41910"/>
                  </a:lnTo>
                  <a:lnTo>
                    <a:pt x="32004" y="63246"/>
                  </a:lnTo>
                  <a:lnTo>
                    <a:pt x="35814" y="75438"/>
                  </a:lnTo>
                  <a:lnTo>
                    <a:pt x="38862" y="87630"/>
                  </a:lnTo>
                  <a:lnTo>
                    <a:pt x="42672" y="112776"/>
                  </a:lnTo>
                  <a:lnTo>
                    <a:pt x="45720" y="136398"/>
                  </a:lnTo>
                  <a:lnTo>
                    <a:pt x="48006" y="161544"/>
                  </a:lnTo>
                  <a:lnTo>
                    <a:pt x="47244" y="163068"/>
                  </a:lnTo>
                  <a:lnTo>
                    <a:pt x="47244" y="161544"/>
                  </a:lnTo>
                  <a:lnTo>
                    <a:pt x="41910" y="120396"/>
                  </a:lnTo>
                  <a:lnTo>
                    <a:pt x="38862" y="99060"/>
                  </a:lnTo>
                  <a:lnTo>
                    <a:pt x="34290" y="77724"/>
                  </a:lnTo>
                  <a:lnTo>
                    <a:pt x="27432" y="55626"/>
                  </a:lnTo>
                  <a:lnTo>
                    <a:pt x="23622" y="44958"/>
                  </a:lnTo>
                  <a:lnTo>
                    <a:pt x="19050" y="34290"/>
                  </a:lnTo>
                  <a:lnTo>
                    <a:pt x="11430" y="16764"/>
                  </a:lnTo>
                  <a:lnTo>
                    <a:pt x="6096" y="6858"/>
                  </a:lnTo>
                  <a:lnTo>
                    <a:pt x="3810" y="4572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9" name="Shape 192894"/>
            <p:cNvSpPr/>
            <p:nvPr/>
          </p:nvSpPr>
          <p:spPr>
            <a:xfrm>
              <a:off x="6097" y="215647"/>
              <a:ext cx="195834" cy="351282"/>
            </a:xfrm>
            <a:custGeom>
              <a:avLst/>
              <a:gdLst/>
              <a:ahLst/>
              <a:cxnLst/>
              <a:rect l="0" t="0" r="0" b="0"/>
              <a:pathLst>
                <a:path w="195834" h="351282">
                  <a:moveTo>
                    <a:pt x="195834" y="0"/>
                  </a:moveTo>
                  <a:lnTo>
                    <a:pt x="195834" y="762"/>
                  </a:lnTo>
                  <a:lnTo>
                    <a:pt x="190500" y="4572"/>
                  </a:lnTo>
                  <a:lnTo>
                    <a:pt x="184403" y="9144"/>
                  </a:lnTo>
                  <a:lnTo>
                    <a:pt x="179832" y="14477"/>
                  </a:lnTo>
                  <a:lnTo>
                    <a:pt x="176022" y="19812"/>
                  </a:lnTo>
                  <a:lnTo>
                    <a:pt x="169164" y="33527"/>
                  </a:lnTo>
                  <a:lnTo>
                    <a:pt x="163068" y="46482"/>
                  </a:lnTo>
                  <a:lnTo>
                    <a:pt x="153162" y="67818"/>
                  </a:lnTo>
                  <a:lnTo>
                    <a:pt x="148590" y="78486"/>
                  </a:lnTo>
                  <a:lnTo>
                    <a:pt x="144780" y="88392"/>
                  </a:lnTo>
                  <a:lnTo>
                    <a:pt x="140970" y="101346"/>
                  </a:lnTo>
                  <a:lnTo>
                    <a:pt x="137160" y="115062"/>
                  </a:lnTo>
                  <a:lnTo>
                    <a:pt x="132588" y="143256"/>
                  </a:lnTo>
                  <a:lnTo>
                    <a:pt x="128778" y="169926"/>
                  </a:lnTo>
                  <a:lnTo>
                    <a:pt x="122682" y="197358"/>
                  </a:lnTo>
                  <a:lnTo>
                    <a:pt x="115824" y="219456"/>
                  </a:lnTo>
                  <a:lnTo>
                    <a:pt x="107442" y="241553"/>
                  </a:lnTo>
                  <a:lnTo>
                    <a:pt x="102870" y="252222"/>
                  </a:lnTo>
                  <a:lnTo>
                    <a:pt x="98298" y="262127"/>
                  </a:lnTo>
                  <a:lnTo>
                    <a:pt x="92202" y="271272"/>
                  </a:lnTo>
                  <a:lnTo>
                    <a:pt x="85344" y="281177"/>
                  </a:lnTo>
                  <a:lnTo>
                    <a:pt x="76962" y="291084"/>
                  </a:lnTo>
                  <a:lnTo>
                    <a:pt x="68580" y="299465"/>
                  </a:lnTo>
                  <a:lnTo>
                    <a:pt x="60198" y="308610"/>
                  </a:lnTo>
                  <a:lnTo>
                    <a:pt x="50292" y="316230"/>
                  </a:lnTo>
                  <a:lnTo>
                    <a:pt x="31242" y="331470"/>
                  </a:lnTo>
                  <a:lnTo>
                    <a:pt x="22098" y="339090"/>
                  </a:lnTo>
                  <a:lnTo>
                    <a:pt x="12953" y="348234"/>
                  </a:lnTo>
                  <a:lnTo>
                    <a:pt x="10668" y="349758"/>
                  </a:lnTo>
                  <a:lnTo>
                    <a:pt x="6858" y="351282"/>
                  </a:lnTo>
                  <a:lnTo>
                    <a:pt x="3810" y="349758"/>
                  </a:lnTo>
                  <a:lnTo>
                    <a:pt x="1524" y="348234"/>
                  </a:lnTo>
                  <a:lnTo>
                    <a:pt x="0" y="345186"/>
                  </a:lnTo>
                  <a:lnTo>
                    <a:pt x="0" y="342138"/>
                  </a:lnTo>
                  <a:lnTo>
                    <a:pt x="762" y="339090"/>
                  </a:lnTo>
                  <a:lnTo>
                    <a:pt x="3048" y="336042"/>
                  </a:lnTo>
                  <a:lnTo>
                    <a:pt x="25908" y="320802"/>
                  </a:lnTo>
                  <a:lnTo>
                    <a:pt x="48768" y="303276"/>
                  </a:lnTo>
                  <a:lnTo>
                    <a:pt x="58674" y="294894"/>
                  </a:lnTo>
                  <a:lnTo>
                    <a:pt x="68580" y="284226"/>
                  </a:lnTo>
                  <a:lnTo>
                    <a:pt x="77724" y="274320"/>
                  </a:lnTo>
                  <a:lnTo>
                    <a:pt x="86868" y="262890"/>
                  </a:lnTo>
                  <a:lnTo>
                    <a:pt x="94488" y="251460"/>
                  </a:lnTo>
                  <a:lnTo>
                    <a:pt x="99822" y="238506"/>
                  </a:lnTo>
                  <a:lnTo>
                    <a:pt x="105918" y="226314"/>
                  </a:lnTo>
                  <a:lnTo>
                    <a:pt x="110490" y="213360"/>
                  </a:lnTo>
                  <a:lnTo>
                    <a:pt x="114300" y="199644"/>
                  </a:lnTo>
                  <a:lnTo>
                    <a:pt x="118110" y="187452"/>
                  </a:lnTo>
                  <a:lnTo>
                    <a:pt x="123444" y="160020"/>
                  </a:lnTo>
                  <a:lnTo>
                    <a:pt x="129540" y="132588"/>
                  </a:lnTo>
                  <a:lnTo>
                    <a:pt x="137160" y="105918"/>
                  </a:lnTo>
                  <a:lnTo>
                    <a:pt x="146303" y="80010"/>
                  </a:lnTo>
                  <a:lnTo>
                    <a:pt x="156972" y="54102"/>
                  </a:lnTo>
                  <a:lnTo>
                    <a:pt x="164592" y="38100"/>
                  </a:lnTo>
                  <a:lnTo>
                    <a:pt x="172212" y="22860"/>
                  </a:lnTo>
                  <a:lnTo>
                    <a:pt x="176784" y="16002"/>
                  </a:lnTo>
                  <a:lnTo>
                    <a:pt x="182880" y="9144"/>
                  </a:lnTo>
                  <a:lnTo>
                    <a:pt x="188214" y="4572"/>
                  </a:lnTo>
                  <a:lnTo>
                    <a:pt x="1958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30" name="Shape 192895"/>
            <p:cNvSpPr/>
            <p:nvPr/>
          </p:nvSpPr>
          <p:spPr>
            <a:xfrm>
              <a:off x="0" y="134113"/>
              <a:ext cx="218694" cy="115061"/>
            </a:xfrm>
            <a:custGeom>
              <a:avLst/>
              <a:gdLst/>
              <a:ahLst/>
              <a:cxnLst/>
              <a:rect l="0" t="0" r="0" b="0"/>
              <a:pathLst>
                <a:path w="218694" h="115061">
                  <a:moveTo>
                    <a:pt x="39625" y="0"/>
                  </a:moveTo>
                  <a:lnTo>
                    <a:pt x="53340" y="0"/>
                  </a:lnTo>
                  <a:lnTo>
                    <a:pt x="67056" y="761"/>
                  </a:lnTo>
                  <a:lnTo>
                    <a:pt x="79249" y="3048"/>
                  </a:lnTo>
                  <a:lnTo>
                    <a:pt x="100585" y="7620"/>
                  </a:lnTo>
                  <a:lnTo>
                    <a:pt x="121920" y="13715"/>
                  </a:lnTo>
                  <a:lnTo>
                    <a:pt x="143256" y="21335"/>
                  </a:lnTo>
                  <a:lnTo>
                    <a:pt x="163830" y="29718"/>
                  </a:lnTo>
                  <a:lnTo>
                    <a:pt x="184404" y="39624"/>
                  </a:lnTo>
                  <a:lnTo>
                    <a:pt x="195835" y="45720"/>
                  </a:lnTo>
                  <a:lnTo>
                    <a:pt x="201930" y="48768"/>
                  </a:lnTo>
                  <a:lnTo>
                    <a:pt x="208026" y="52577"/>
                  </a:lnTo>
                  <a:lnTo>
                    <a:pt x="212599" y="56387"/>
                  </a:lnTo>
                  <a:lnTo>
                    <a:pt x="216409" y="61722"/>
                  </a:lnTo>
                  <a:lnTo>
                    <a:pt x="218694" y="67818"/>
                  </a:lnTo>
                  <a:lnTo>
                    <a:pt x="218694" y="75437"/>
                  </a:lnTo>
                  <a:lnTo>
                    <a:pt x="217170" y="77724"/>
                  </a:lnTo>
                  <a:lnTo>
                    <a:pt x="213361" y="79248"/>
                  </a:lnTo>
                  <a:lnTo>
                    <a:pt x="209550" y="79248"/>
                  </a:lnTo>
                  <a:lnTo>
                    <a:pt x="208788" y="77724"/>
                  </a:lnTo>
                  <a:lnTo>
                    <a:pt x="205740" y="72389"/>
                  </a:lnTo>
                  <a:lnTo>
                    <a:pt x="203454" y="67818"/>
                  </a:lnTo>
                  <a:lnTo>
                    <a:pt x="195835" y="58674"/>
                  </a:lnTo>
                  <a:lnTo>
                    <a:pt x="185166" y="53339"/>
                  </a:lnTo>
                  <a:lnTo>
                    <a:pt x="174499" y="47244"/>
                  </a:lnTo>
                  <a:lnTo>
                    <a:pt x="144018" y="32003"/>
                  </a:lnTo>
                  <a:lnTo>
                    <a:pt x="128016" y="25146"/>
                  </a:lnTo>
                  <a:lnTo>
                    <a:pt x="112014" y="19050"/>
                  </a:lnTo>
                  <a:lnTo>
                    <a:pt x="94488" y="13715"/>
                  </a:lnTo>
                  <a:lnTo>
                    <a:pt x="77725" y="9906"/>
                  </a:lnTo>
                  <a:lnTo>
                    <a:pt x="59437" y="6858"/>
                  </a:lnTo>
                  <a:lnTo>
                    <a:pt x="49530" y="6096"/>
                  </a:lnTo>
                  <a:lnTo>
                    <a:pt x="40387" y="6096"/>
                  </a:lnTo>
                  <a:lnTo>
                    <a:pt x="30480" y="6858"/>
                  </a:lnTo>
                  <a:lnTo>
                    <a:pt x="22861" y="8382"/>
                  </a:lnTo>
                  <a:lnTo>
                    <a:pt x="17526" y="12953"/>
                  </a:lnTo>
                  <a:lnTo>
                    <a:pt x="12954" y="16763"/>
                  </a:lnTo>
                  <a:lnTo>
                    <a:pt x="9906" y="21335"/>
                  </a:lnTo>
                  <a:lnTo>
                    <a:pt x="7620" y="25908"/>
                  </a:lnTo>
                  <a:lnTo>
                    <a:pt x="6858" y="32003"/>
                  </a:lnTo>
                  <a:lnTo>
                    <a:pt x="6858" y="38100"/>
                  </a:lnTo>
                  <a:lnTo>
                    <a:pt x="7620" y="43434"/>
                  </a:lnTo>
                  <a:lnTo>
                    <a:pt x="9906" y="50292"/>
                  </a:lnTo>
                  <a:lnTo>
                    <a:pt x="14478" y="61722"/>
                  </a:lnTo>
                  <a:lnTo>
                    <a:pt x="21337" y="73913"/>
                  </a:lnTo>
                  <a:lnTo>
                    <a:pt x="25908" y="82296"/>
                  </a:lnTo>
                  <a:lnTo>
                    <a:pt x="33528" y="92963"/>
                  </a:lnTo>
                  <a:lnTo>
                    <a:pt x="43435" y="102870"/>
                  </a:lnTo>
                  <a:lnTo>
                    <a:pt x="48006" y="106680"/>
                  </a:lnTo>
                  <a:lnTo>
                    <a:pt x="51054" y="108965"/>
                  </a:lnTo>
                  <a:lnTo>
                    <a:pt x="54864" y="110489"/>
                  </a:lnTo>
                  <a:lnTo>
                    <a:pt x="57150" y="111251"/>
                  </a:lnTo>
                  <a:lnTo>
                    <a:pt x="60199" y="111251"/>
                  </a:lnTo>
                  <a:lnTo>
                    <a:pt x="62485" y="110489"/>
                  </a:lnTo>
                  <a:lnTo>
                    <a:pt x="64008" y="108203"/>
                  </a:lnTo>
                  <a:lnTo>
                    <a:pt x="66294" y="106680"/>
                  </a:lnTo>
                  <a:lnTo>
                    <a:pt x="66294" y="101346"/>
                  </a:lnTo>
                  <a:lnTo>
                    <a:pt x="64770" y="99822"/>
                  </a:lnTo>
                  <a:lnTo>
                    <a:pt x="60961" y="93725"/>
                  </a:lnTo>
                  <a:lnTo>
                    <a:pt x="57150" y="88392"/>
                  </a:lnTo>
                  <a:lnTo>
                    <a:pt x="52578" y="83058"/>
                  </a:lnTo>
                  <a:lnTo>
                    <a:pt x="47244" y="79248"/>
                  </a:lnTo>
                  <a:lnTo>
                    <a:pt x="45720" y="79248"/>
                  </a:lnTo>
                  <a:lnTo>
                    <a:pt x="45720" y="78486"/>
                  </a:lnTo>
                  <a:lnTo>
                    <a:pt x="54864" y="82296"/>
                  </a:lnTo>
                  <a:lnTo>
                    <a:pt x="62485" y="88392"/>
                  </a:lnTo>
                  <a:lnTo>
                    <a:pt x="64770" y="92201"/>
                  </a:lnTo>
                  <a:lnTo>
                    <a:pt x="67818" y="96011"/>
                  </a:lnTo>
                  <a:lnTo>
                    <a:pt x="70104" y="99822"/>
                  </a:lnTo>
                  <a:lnTo>
                    <a:pt x="70866" y="104394"/>
                  </a:lnTo>
                  <a:lnTo>
                    <a:pt x="70866" y="107442"/>
                  </a:lnTo>
                  <a:lnTo>
                    <a:pt x="70104" y="110489"/>
                  </a:lnTo>
                  <a:lnTo>
                    <a:pt x="67056" y="112013"/>
                  </a:lnTo>
                  <a:lnTo>
                    <a:pt x="64008" y="114299"/>
                  </a:lnTo>
                  <a:lnTo>
                    <a:pt x="60961" y="115061"/>
                  </a:lnTo>
                  <a:lnTo>
                    <a:pt x="54864" y="115061"/>
                  </a:lnTo>
                  <a:lnTo>
                    <a:pt x="51816" y="114299"/>
                  </a:lnTo>
                  <a:lnTo>
                    <a:pt x="44958" y="110489"/>
                  </a:lnTo>
                  <a:lnTo>
                    <a:pt x="39625" y="105156"/>
                  </a:lnTo>
                  <a:lnTo>
                    <a:pt x="33528" y="100584"/>
                  </a:lnTo>
                  <a:lnTo>
                    <a:pt x="28956" y="94487"/>
                  </a:lnTo>
                  <a:lnTo>
                    <a:pt x="20575" y="82296"/>
                  </a:lnTo>
                  <a:lnTo>
                    <a:pt x="13716" y="69342"/>
                  </a:lnTo>
                  <a:lnTo>
                    <a:pt x="6858" y="58674"/>
                  </a:lnTo>
                  <a:lnTo>
                    <a:pt x="3811" y="52577"/>
                  </a:lnTo>
                  <a:lnTo>
                    <a:pt x="2287" y="45720"/>
                  </a:lnTo>
                  <a:lnTo>
                    <a:pt x="0" y="38100"/>
                  </a:lnTo>
                  <a:lnTo>
                    <a:pt x="0" y="31242"/>
                  </a:lnTo>
                  <a:lnTo>
                    <a:pt x="2287" y="23622"/>
                  </a:lnTo>
                  <a:lnTo>
                    <a:pt x="3811" y="20574"/>
                  </a:lnTo>
                  <a:lnTo>
                    <a:pt x="6097" y="16763"/>
                  </a:lnTo>
                  <a:lnTo>
                    <a:pt x="10668" y="11430"/>
                  </a:lnTo>
                  <a:lnTo>
                    <a:pt x="15240" y="7620"/>
                  </a:lnTo>
                  <a:lnTo>
                    <a:pt x="21337" y="4572"/>
                  </a:lnTo>
                  <a:lnTo>
                    <a:pt x="26670" y="3048"/>
                  </a:lnTo>
                  <a:lnTo>
                    <a:pt x="33528" y="761"/>
                  </a:lnTo>
                  <a:lnTo>
                    <a:pt x="396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26430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9155" name="Tijdelijke aanduiding voor inhoud 2"/>
          <p:cNvSpPr>
            <a:spLocks noGrp="1"/>
          </p:cNvSpPr>
          <p:nvPr>
            <p:ph idx="1"/>
          </p:nvPr>
        </p:nvSpPr>
        <p:spPr>
          <a:xfrm>
            <a:off x="3708400" y="6165850"/>
            <a:ext cx="8218488" cy="42814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nl-NL" smtClean="0"/>
              <a:t>          </a:t>
            </a:r>
            <a:r>
              <a:rPr lang="nl-NL" sz="2400" smtClean="0"/>
              <a:t>Image by Margreet de Heer 2007</a:t>
            </a:r>
          </a:p>
        </p:txBody>
      </p:sp>
      <p:pic>
        <p:nvPicPr>
          <p:cNvPr id="49156" name="Tijdelijke aanduiding voor inhoud 3" descr="go to your roo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80975" y="0"/>
            <a:ext cx="9742488" cy="6165850"/>
          </a:xfrm>
        </p:spPr>
      </p:pic>
    </p:spTree>
    <p:extLst>
      <p:ext uri="{BB962C8B-B14F-4D97-AF65-F5344CB8AC3E}">
        <p14:creationId xmlns:p14="http://schemas.microsoft.com/office/powerpoint/2010/main" val="220325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8000"/>
                </a:solidFill>
              </a:rPr>
              <a:t>De vragenlijst</a:t>
            </a:r>
            <a:endParaRPr lang="nl-NL" dirty="0">
              <a:solidFill>
                <a:srgbClr val="008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rgbClr val="70AD47"/>
                </a:solidFill>
              </a:rPr>
              <a:t>Met het invullen van de vragenlijst help je de wetenschap om meer zicht te krijgen op het geluk van jongeren.</a:t>
            </a:r>
            <a:endParaRPr lang="nl-NL" dirty="0">
              <a:solidFill>
                <a:srgbClr val="70AD47"/>
              </a:solidFill>
            </a:endParaRPr>
          </a:p>
        </p:txBody>
      </p:sp>
      <p:grpSp>
        <p:nvGrpSpPr>
          <p:cNvPr id="5" name="Group 192869"/>
          <p:cNvGrpSpPr/>
          <p:nvPr/>
        </p:nvGrpSpPr>
        <p:grpSpPr>
          <a:xfrm>
            <a:off x="8028432" y="365125"/>
            <a:ext cx="880619" cy="1325563"/>
            <a:chOff x="0" y="0"/>
            <a:chExt cx="393954" cy="566929"/>
          </a:xfrm>
        </p:grpSpPr>
        <p:sp>
          <p:nvSpPr>
            <p:cNvPr id="6" name="Shape 192870"/>
            <p:cNvSpPr/>
            <p:nvPr/>
          </p:nvSpPr>
          <p:spPr>
            <a:xfrm>
              <a:off x="129540" y="95250"/>
              <a:ext cx="132588" cy="106680"/>
            </a:xfrm>
            <a:custGeom>
              <a:avLst/>
              <a:gdLst/>
              <a:ahLst/>
              <a:cxnLst/>
              <a:rect l="0" t="0" r="0" b="0"/>
              <a:pathLst>
                <a:path w="132588" h="106680">
                  <a:moveTo>
                    <a:pt x="56388" y="0"/>
                  </a:moveTo>
                  <a:lnTo>
                    <a:pt x="67818" y="0"/>
                  </a:lnTo>
                  <a:lnTo>
                    <a:pt x="78486" y="1524"/>
                  </a:lnTo>
                  <a:lnTo>
                    <a:pt x="87630" y="3048"/>
                  </a:lnTo>
                  <a:lnTo>
                    <a:pt x="97536" y="6097"/>
                  </a:lnTo>
                  <a:lnTo>
                    <a:pt x="106680" y="9906"/>
                  </a:lnTo>
                  <a:lnTo>
                    <a:pt x="115824" y="16002"/>
                  </a:lnTo>
                  <a:lnTo>
                    <a:pt x="124206" y="21337"/>
                  </a:lnTo>
                  <a:lnTo>
                    <a:pt x="132588" y="28956"/>
                  </a:lnTo>
                  <a:lnTo>
                    <a:pt x="132588" y="30480"/>
                  </a:lnTo>
                  <a:lnTo>
                    <a:pt x="131826" y="31242"/>
                  </a:lnTo>
                  <a:lnTo>
                    <a:pt x="131064" y="30480"/>
                  </a:lnTo>
                  <a:lnTo>
                    <a:pt x="112776" y="16764"/>
                  </a:lnTo>
                  <a:lnTo>
                    <a:pt x="102870" y="11430"/>
                  </a:lnTo>
                  <a:lnTo>
                    <a:pt x="93726" y="7620"/>
                  </a:lnTo>
                  <a:lnTo>
                    <a:pt x="72390" y="3048"/>
                  </a:lnTo>
                  <a:lnTo>
                    <a:pt x="60960" y="3048"/>
                  </a:lnTo>
                  <a:lnTo>
                    <a:pt x="49530" y="3811"/>
                  </a:lnTo>
                  <a:lnTo>
                    <a:pt x="41148" y="5335"/>
                  </a:lnTo>
                  <a:lnTo>
                    <a:pt x="32004" y="7620"/>
                  </a:lnTo>
                  <a:lnTo>
                    <a:pt x="22098" y="10668"/>
                  </a:lnTo>
                  <a:lnTo>
                    <a:pt x="13716" y="16002"/>
                  </a:lnTo>
                  <a:lnTo>
                    <a:pt x="10668" y="18288"/>
                  </a:lnTo>
                  <a:lnTo>
                    <a:pt x="6858" y="21337"/>
                  </a:lnTo>
                  <a:lnTo>
                    <a:pt x="5335" y="24385"/>
                  </a:lnTo>
                  <a:lnTo>
                    <a:pt x="3048" y="28194"/>
                  </a:lnTo>
                  <a:lnTo>
                    <a:pt x="3048" y="36576"/>
                  </a:lnTo>
                  <a:lnTo>
                    <a:pt x="3810" y="41911"/>
                  </a:lnTo>
                  <a:lnTo>
                    <a:pt x="6858" y="47244"/>
                  </a:lnTo>
                  <a:lnTo>
                    <a:pt x="11430" y="53340"/>
                  </a:lnTo>
                  <a:lnTo>
                    <a:pt x="17526" y="59437"/>
                  </a:lnTo>
                  <a:lnTo>
                    <a:pt x="24385" y="64770"/>
                  </a:lnTo>
                  <a:lnTo>
                    <a:pt x="30480" y="68580"/>
                  </a:lnTo>
                  <a:lnTo>
                    <a:pt x="44958" y="76963"/>
                  </a:lnTo>
                  <a:lnTo>
                    <a:pt x="60198" y="82297"/>
                  </a:lnTo>
                  <a:lnTo>
                    <a:pt x="83059" y="89916"/>
                  </a:lnTo>
                  <a:lnTo>
                    <a:pt x="95250" y="93726"/>
                  </a:lnTo>
                  <a:lnTo>
                    <a:pt x="108204" y="96012"/>
                  </a:lnTo>
                  <a:lnTo>
                    <a:pt x="110490" y="96774"/>
                  </a:lnTo>
                  <a:lnTo>
                    <a:pt x="112014" y="97537"/>
                  </a:lnTo>
                  <a:lnTo>
                    <a:pt x="112776" y="100585"/>
                  </a:lnTo>
                  <a:lnTo>
                    <a:pt x="112014" y="102870"/>
                  </a:lnTo>
                  <a:lnTo>
                    <a:pt x="108966" y="105918"/>
                  </a:lnTo>
                  <a:lnTo>
                    <a:pt x="106680" y="106680"/>
                  </a:lnTo>
                  <a:lnTo>
                    <a:pt x="104394" y="105918"/>
                  </a:lnTo>
                  <a:lnTo>
                    <a:pt x="98298" y="102109"/>
                  </a:lnTo>
                  <a:lnTo>
                    <a:pt x="91440" y="99061"/>
                  </a:lnTo>
                  <a:lnTo>
                    <a:pt x="75438" y="92202"/>
                  </a:lnTo>
                  <a:lnTo>
                    <a:pt x="57150" y="85344"/>
                  </a:lnTo>
                  <a:lnTo>
                    <a:pt x="38100" y="77724"/>
                  </a:lnTo>
                  <a:lnTo>
                    <a:pt x="29718" y="73914"/>
                  </a:lnTo>
                  <a:lnTo>
                    <a:pt x="14478" y="63247"/>
                  </a:lnTo>
                  <a:lnTo>
                    <a:pt x="9144" y="57150"/>
                  </a:lnTo>
                  <a:lnTo>
                    <a:pt x="3810" y="50292"/>
                  </a:lnTo>
                  <a:lnTo>
                    <a:pt x="1524" y="43435"/>
                  </a:lnTo>
                  <a:lnTo>
                    <a:pt x="0" y="35052"/>
                  </a:lnTo>
                  <a:lnTo>
                    <a:pt x="1524" y="26670"/>
                  </a:lnTo>
                  <a:lnTo>
                    <a:pt x="3048" y="22098"/>
                  </a:lnTo>
                  <a:lnTo>
                    <a:pt x="5335" y="19813"/>
                  </a:lnTo>
                  <a:lnTo>
                    <a:pt x="6858" y="16764"/>
                  </a:lnTo>
                  <a:lnTo>
                    <a:pt x="9906" y="13716"/>
                  </a:lnTo>
                  <a:lnTo>
                    <a:pt x="16764" y="9906"/>
                  </a:lnTo>
                  <a:lnTo>
                    <a:pt x="25147" y="6097"/>
                  </a:lnTo>
                  <a:lnTo>
                    <a:pt x="33528" y="3811"/>
                  </a:lnTo>
                  <a:lnTo>
                    <a:pt x="41910" y="2287"/>
                  </a:lnTo>
                  <a:lnTo>
                    <a:pt x="5638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7" name="Shape 192871"/>
            <p:cNvSpPr/>
            <p:nvPr/>
          </p:nvSpPr>
          <p:spPr>
            <a:xfrm>
              <a:off x="181356" y="181805"/>
              <a:ext cx="27438" cy="48319"/>
            </a:xfrm>
            <a:custGeom>
              <a:avLst/>
              <a:gdLst/>
              <a:ahLst/>
              <a:cxnLst/>
              <a:rect l="0" t="0" r="0" b="0"/>
              <a:pathLst>
                <a:path w="27438" h="48319">
                  <a:moveTo>
                    <a:pt x="27438" y="0"/>
                  </a:moveTo>
                  <a:lnTo>
                    <a:pt x="18288" y="14029"/>
                  </a:lnTo>
                  <a:lnTo>
                    <a:pt x="7620" y="31555"/>
                  </a:lnTo>
                  <a:lnTo>
                    <a:pt x="0" y="48319"/>
                  </a:lnTo>
                  <a:lnTo>
                    <a:pt x="7620" y="30793"/>
                  </a:lnTo>
                  <a:lnTo>
                    <a:pt x="19050" y="10982"/>
                  </a:lnTo>
                  <a:lnTo>
                    <a:pt x="26670" y="1075"/>
                  </a:lnTo>
                  <a:lnTo>
                    <a:pt x="274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8" name="Shape 192872"/>
            <p:cNvSpPr/>
            <p:nvPr/>
          </p:nvSpPr>
          <p:spPr>
            <a:xfrm>
              <a:off x="208794" y="177192"/>
              <a:ext cx="3295" cy="4613"/>
            </a:xfrm>
            <a:custGeom>
              <a:avLst/>
              <a:gdLst/>
              <a:ahLst/>
              <a:cxnLst/>
              <a:rect l="0" t="0" r="0" b="0"/>
              <a:pathLst>
                <a:path w="3295" h="4613">
                  <a:moveTo>
                    <a:pt x="3295" y="0"/>
                  </a:moveTo>
                  <a:lnTo>
                    <a:pt x="0" y="4613"/>
                  </a:lnTo>
                  <a:lnTo>
                    <a:pt x="2280" y="1116"/>
                  </a:lnTo>
                  <a:lnTo>
                    <a:pt x="32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9" name="Shape 192873"/>
            <p:cNvSpPr/>
            <p:nvPr/>
          </p:nvSpPr>
          <p:spPr>
            <a:xfrm>
              <a:off x="212089" y="130302"/>
              <a:ext cx="109475" cy="108966"/>
            </a:xfrm>
            <a:custGeom>
              <a:avLst/>
              <a:gdLst/>
              <a:ahLst/>
              <a:cxnLst/>
              <a:rect l="0" t="0" r="0" b="0"/>
              <a:pathLst>
                <a:path w="109475" h="108966">
                  <a:moveTo>
                    <a:pt x="62231" y="0"/>
                  </a:moveTo>
                  <a:lnTo>
                    <a:pt x="72899" y="0"/>
                  </a:lnTo>
                  <a:lnTo>
                    <a:pt x="77471" y="762"/>
                  </a:lnTo>
                  <a:lnTo>
                    <a:pt x="82805" y="3048"/>
                  </a:lnTo>
                  <a:lnTo>
                    <a:pt x="88139" y="6096"/>
                  </a:lnTo>
                  <a:lnTo>
                    <a:pt x="92711" y="8382"/>
                  </a:lnTo>
                  <a:lnTo>
                    <a:pt x="98045" y="12192"/>
                  </a:lnTo>
                  <a:lnTo>
                    <a:pt x="100331" y="16764"/>
                  </a:lnTo>
                  <a:lnTo>
                    <a:pt x="106427" y="24385"/>
                  </a:lnTo>
                  <a:lnTo>
                    <a:pt x="107189" y="28194"/>
                  </a:lnTo>
                  <a:lnTo>
                    <a:pt x="109475" y="37338"/>
                  </a:lnTo>
                  <a:lnTo>
                    <a:pt x="109475" y="47244"/>
                  </a:lnTo>
                  <a:lnTo>
                    <a:pt x="107189" y="57150"/>
                  </a:lnTo>
                  <a:lnTo>
                    <a:pt x="103379" y="65532"/>
                  </a:lnTo>
                  <a:lnTo>
                    <a:pt x="98807" y="73152"/>
                  </a:lnTo>
                  <a:lnTo>
                    <a:pt x="92711" y="80010"/>
                  </a:lnTo>
                  <a:lnTo>
                    <a:pt x="85091" y="86868"/>
                  </a:lnTo>
                  <a:lnTo>
                    <a:pt x="76709" y="92964"/>
                  </a:lnTo>
                  <a:lnTo>
                    <a:pt x="67565" y="97536"/>
                  </a:lnTo>
                  <a:lnTo>
                    <a:pt x="57659" y="101347"/>
                  </a:lnTo>
                  <a:lnTo>
                    <a:pt x="46991" y="104394"/>
                  </a:lnTo>
                  <a:lnTo>
                    <a:pt x="37847" y="106680"/>
                  </a:lnTo>
                  <a:lnTo>
                    <a:pt x="27179" y="108204"/>
                  </a:lnTo>
                  <a:lnTo>
                    <a:pt x="18035" y="108966"/>
                  </a:lnTo>
                  <a:lnTo>
                    <a:pt x="16511" y="108966"/>
                  </a:lnTo>
                  <a:lnTo>
                    <a:pt x="15749" y="108204"/>
                  </a:lnTo>
                  <a:lnTo>
                    <a:pt x="15749" y="107442"/>
                  </a:lnTo>
                  <a:lnTo>
                    <a:pt x="16511" y="107442"/>
                  </a:lnTo>
                  <a:lnTo>
                    <a:pt x="33275" y="104394"/>
                  </a:lnTo>
                  <a:lnTo>
                    <a:pt x="48515" y="101347"/>
                  </a:lnTo>
                  <a:lnTo>
                    <a:pt x="63755" y="96012"/>
                  </a:lnTo>
                  <a:lnTo>
                    <a:pt x="71375" y="92964"/>
                  </a:lnTo>
                  <a:lnTo>
                    <a:pt x="77471" y="87630"/>
                  </a:lnTo>
                  <a:lnTo>
                    <a:pt x="88139" y="80010"/>
                  </a:lnTo>
                  <a:lnTo>
                    <a:pt x="92711" y="76200"/>
                  </a:lnTo>
                  <a:lnTo>
                    <a:pt x="100331" y="65532"/>
                  </a:lnTo>
                  <a:lnTo>
                    <a:pt x="103379" y="60198"/>
                  </a:lnTo>
                  <a:lnTo>
                    <a:pt x="105665" y="53340"/>
                  </a:lnTo>
                  <a:lnTo>
                    <a:pt x="106427" y="46482"/>
                  </a:lnTo>
                  <a:lnTo>
                    <a:pt x="106427" y="40386"/>
                  </a:lnTo>
                  <a:lnTo>
                    <a:pt x="105665" y="33528"/>
                  </a:lnTo>
                  <a:lnTo>
                    <a:pt x="104141" y="28194"/>
                  </a:lnTo>
                  <a:lnTo>
                    <a:pt x="101855" y="22098"/>
                  </a:lnTo>
                  <a:lnTo>
                    <a:pt x="98045" y="17526"/>
                  </a:lnTo>
                  <a:lnTo>
                    <a:pt x="94235" y="12192"/>
                  </a:lnTo>
                  <a:lnTo>
                    <a:pt x="88901" y="8382"/>
                  </a:lnTo>
                  <a:lnTo>
                    <a:pt x="83567" y="6096"/>
                  </a:lnTo>
                  <a:lnTo>
                    <a:pt x="72899" y="3811"/>
                  </a:lnTo>
                  <a:lnTo>
                    <a:pt x="64517" y="3811"/>
                  </a:lnTo>
                  <a:lnTo>
                    <a:pt x="54611" y="4572"/>
                  </a:lnTo>
                  <a:lnTo>
                    <a:pt x="45467" y="7620"/>
                  </a:lnTo>
                  <a:lnTo>
                    <a:pt x="37085" y="12192"/>
                  </a:lnTo>
                  <a:lnTo>
                    <a:pt x="29465" y="17526"/>
                  </a:lnTo>
                  <a:lnTo>
                    <a:pt x="20321" y="24385"/>
                  </a:lnTo>
                  <a:lnTo>
                    <a:pt x="12701" y="32004"/>
                  </a:lnTo>
                  <a:lnTo>
                    <a:pt x="6605" y="39624"/>
                  </a:lnTo>
                  <a:lnTo>
                    <a:pt x="0" y="46890"/>
                  </a:lnTo>
                  <a:lnTo>
                    <a:pt x="3557" y="41911"/>
                  </a:lnTo>
                  <a:lnTo>
                    <a:pt x="11177" y="32004"/>
                  </a:lnTo>
                  <a:lnTo>
                    <a:pt x="19559" y="22861"/>
                  </a:lnTo>
                  <a:lnTo>
                    <a:pt x="29465" y="15240"/>
                  </a:lnTo>
                  <a:lnTo>
                    <a:pt x="38609" y="8382"/>
                  </a:lnTo>
                  <a:lnTo>
                    <a:pt x="48515" y="3811"/>
                  </a:lnTo>
                  <a:lnTo>
                    <a:pt x="57659" y="762"/>
                  </a:lnTo>
                  <a:lnTo>
                    <a:pt x="622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0" name="Shape 192874"/>
            <p:cNvSpPr/>
            <p:nvPr/>
          </p:nvSpPr>
          <p:spPr>
            <a:xfrm>
              <a:off x="173737" y="209550"/>
              <a:ext cx="118872" cy="99061"/>
            </a:xfrm>
            <a:custGeom>
              <a:avLst/>
              <a:gdLst/>
              <a:ahLst/>
              <a:cxnLst/>
              <a:rect l="0" t="0" r="0" b="0"/>
              <a:pathLst>
                <a:path w="118872" h="99061">
                  <a:moveTo>
                    <a:pt x="14477" y="0"/>
                  </a:moveTo>
                  <a:lnTo>
                    <a:pt x="14477" y="762"/>
                  </a:lnTo>
                  <a:lnTo>
                    <a:pt x="6858" y="16764"/>
                  </a:lnTo>
                  <a:lnTo>
                    <a:pt x="3810" y="24385"/>
                  </a:lnTo>
                  <a:lnTo>
                    <a:pt x="1524" y="32004"/>
                  </a:lnTo>
                  <a:lnTo>
                    <a:pt x="762" y="39624"/>
                  </a:lnTo>
                  <a:lnTo>
                    <a:pt x="1524" y="47244"/>
                  </a:lnTo>
                  <a:lnTo>
                    <a:pt x="4572" y="54864"/>
                  </a:lnTo>
                  <a:lnTo>
                    <a:pt x="9144" y="64008"/>
                  </a:lnTo>
                  <a:lnTo>
                    <a:pt x="19050" y="74676"/>
                  </a:lnTo>
                  <a:lnTo>
                    <a:pt x="24384" y="79249"/>
                  </a:lnTo>
                  <a:lnTo>
                    <a:pt x="30480" y="84582"/>
                  </a:lnTo>
                  <a:lnTo>
                    <a:pt x="35813" y="88392"/>
                  </a:lnTo>
                  <a:lnTo>
                    <a:pt x="42672" y="90678"/>
                  </a:lnTo>
                  <a:lnTo>
                    <a:pt x="49530" y="93726"/>
                  </a:lnTo>
                  <a:lnTo>
                    <a:pt x="57150" y="94488"/>
                  </a:lnTo>
                  <a:lnTo>
                    <a:pt x="73913" y="94488"/>
                  </a:lnTo>
                  <a:lnTo>
                    <a:pt x="83058" y="92964"/>
                  </a:lnTo>
                  <a:lnTo>
                    <a:pt x="91439" y="89916"/>
                  </a:lnTo>
                  <a:lnTo>
                    <a:pt x="99060" y="86106"/>
                  </a:lnTo>
                  <a:lnTo>
                    <a:pt x="105918" y="81535"/>
                  </a:lnTo>
                  <a:lnTo>
                    <a:pt x="108203" y="77724"/>
                  </a:lnTo>
                  <a:lnTo>
                    <a:pt x="111251" y="74676"/>
                  </a:lnTo>
                  <a:lnTo>
                    <a:pt x="113538" y="70866"/>
                  </a:lnTo>
                  <a:lnTo>
                    <a:pt x="115062" y="60199"/>
                  </a:lnTo>
                  <a:lnTo>
                    <a:pt x="115824" y="53340"/>
                  </a:lnTo>
                  <a:lnTo>
                    <a:pt x="115062" y="47244"/>
                  </a:lnTo>
                  <a:lnTo>
                    <a:pt x="114300" y="40387"/>
                  </a:lnTo>
                  <a:lnTo>
                    <a:pt x="111251" y="28194"/>
                  </a:lnTo>
                  <a:lnTo>
                    <a:pt x="107442" y="16764"/>
                  </a:lnTo>
                  <a:lnTo>
                    <a:pt x="108203" y="15240"/>
                  </a:lnTo>
                  <a:lnTo>
                    <a:pt x="109727" y="15240"/>
                  </a:lnTo>
                  <a:lnTo>
                    <a:pt x="114300" y="28956"/>
                  </a:lnTo>
                  <a:lnTo>
                    <a:pt x="118110" y="43435"/>
                  </a:lnTo>
                  <a:lnTo>
                    <a:pt x="118872" y="51054"/>
                  </a:lnTo>
                  <a:lnTo>
                    <a:pt x="118872" y="57912"/>
                  </a:lnTo>
                  <a:lnTo>
                    <a:pt x="118110" y="64770"/>
                  </a:lnTo>
                  <a:lnTo>
                    <a:pt x="115062" y="71628"/>
                  </a:lnTo>
                  <a:lnTo>
                    <a:pt x="111251" y="78487"/>
                  </a:lnTo>
                  <a:lnTo>
                    <a:pt x="105918" y="84582"/>
                  </a:lnTo>
                  <a:lnTo>
                    <a:pt x="99822" y="89154"/>
                  </a:lnTo>
                  <a:lnTo>
                    <a:pt x="92201" y="92964"/>
                  </a:lnTo>
                  <a:lnTo>
                    <a:pt x="85344" y="96012"/>
                  </a:lnTo>
                  <a:lnTo>
                    <a:pt x="77724" y="97537"/>
                  </a:lnTo>
                  <a:lnTo>
                    <a:pt x="69342" y="99061"/>
                  </a:lnTo>
                  <a:lnTo>
                    <a:pt x="61722" y="97537"/>
                  </a:lnTo>
                  <a:lnTo>
                    <a:pt x="53339" y="96774"/>
                  </a:lnTo>
                  <a:lnTo>
                    <a:pt x="44958" y="93726"/>
                  </a:lnTo>
                  <a:lnTo>
                    <a:pt x="29718" y="86106"/>
                  </a:lnTo>
                  <a:lnTo>
                    <a:pt x="22860" y="80011"/>
                  </a:lnTo>
                  <a:lnTo>
                    <a:pt x="16763" y="74676"/>
                  </a:lnTo>
                  <a:lnTo>
                    <a:pt x="11430" y="67818"/>
                  </a:lnTo>
                  <a:lnTo>
                    <a:pt x="5334" y="60199"/>
                  </a:lnTo>
                  <a:lnTo>
                    <a:pt x="1524" y="52578"/>
                  </a:lnTo>
                  <a:lnTo>
                    <a:pt x="0" y="44197"/>
                  </a:lnTo>
                  <a:lnTo>
                    <a:pt x="0" y="36576"/>
                  </a:lnTo>
                  <a:lnTo>
                    <a:pt x="762" y="29718"/>
                  </a:lnTo>
                  <a:lnTo>
                    <a:pt x="3048" y="23623"/>
                  </a:lnTo>
                  <a:lnTo>
                    <a:pt x="5334" y="15240"/>
                  </a:lnTo>
                  <a:lnTo>
                    <a:pt x="12953" y="762"/>
                  </a:lnTo>
                  <a:lnTo>
                    <a:pt x="1447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1" name="Shape 192875"/>
            <p:cNvSpPr/>
            <p:nvPr/>
          </p:nvSpPr>
          <p:spPr>
            <a:xfrm>
              <a:off x="95250" y="149352"/>
              <a:ext cx="108204" cy="103632"/>
            </a:xfrm>
            <a:custGeom>
              <a:avLst/>
              <a:gdLst/>
              <a:ahLst/>
              <a:cxnLst/>
              <a:rect l="0" t="0" r="0" b="0"/>
              <a:pathLst>
                <a:path w="108204" h="103632">
                  <a:moveTo>
                    <a:pt x="43435" y="0"/>
                  </a:moveTo>
                  <a:lnTo>
                    <a:pt x="45720" y="2286"/>
                  </a:lnTo>
                  <a:lnTo>
                    <a:pt x="45720" y="3811"/>
                  </a:lnTo>
                  <a:lnTo>
                    <a:pt x="44197" y="3811"/>
                  </a:lnTo>
                  <a:lnTo>
                    <a:pt x="36576" y="5335"/>
                  </a:lnTo>
                  <a:lnTo>
                    <a:pt x="29718" y="8382"/>
                  </a:lnTo>
                  <a:lnTo>
                    <a:pt x="22861" y="12192"/>
                  </a:lnTo>
                  <a:lnTo>
                    <a:pt x="17526" y="17526"/>
                  </a:lnTo>
                  <a:lnTo>
                    <a:pt x="12954" y="23622"/>
                  </a:lnTo>
                  <a:lnTo>
                    <a:pt x="9906" y="30480"/>
                  </a:lnTo>
                  <a:lnTo>
                    <a:pt x="7620" y="37338"/>
                  </a:lnTo>
                  <a:lnTo>
                    <a:pt x="6858" y="44958"/>
                  </a:lnTo>
                  <a:lnTo>
                    <a:pt x="7620" y="52578"/>
                  </a:lnTo>
                  <a:lnTo>
                    <a:pt x="9906" y="59436"/>
                  </a:lnTo>
                  <a:lnTo>
                    <a:pt x="12954" y="67056"/>
                  </a:lnTo>
                  <a:lnTo>
                    <a:pt x="16764" y="73914"/>
                  </a:lnTo>
                  <a:lnTo>
                    <a:pt x="28194" y="85344"/>
                  </a:lnTo>
                  <a:lnTo>
                    <a:pt x="34290" y="89916"/>
                  </a:lnTo>
                  <a:lnTo>
                    <a:pt x="41149" y="93726"/>
                  </a:lnTo>
                  <a:lnTo>
                    <a:pt x="48768" y="96774"/>
                  </a:lnTo>
                  <a:lnTo>
                    <a:pt x="55626" y="99060"/>
                  </a:lnTo>
                  <a:lnTo>
                    <a:pt x="62485" y="99822"/>
                  </a:lnTo>
                  <a:lnTo>
                    <a:pt x="68580" y="99060"/>
                  </a:lnTo>
                  <a:lnTo>
                    <a:pt x="75438" y="98298"/>
                  </a:lnTo>
                  <a:lnTo>
                    <a:pt x="81535" y="96012"/>
                  </a:lnTo>
                  <a:lnTo>
                    <a:pt x="86106" y="92202"/>
                  </a:lnTo>
                  <a:lnTo>
                    <a:pt x="90678" y="89154"/>
                  </a:lnTo>
                  <a:lnTo>
                    <a:pt x="95250" y="84582"/>
                  </a:lnTo>
                  <a:lnTo>
                    <a:pt x="99061" y="79248"/>
                  </a:lnTo>
                  <a:lnTo>
                    <a:pt x="102109" y="74676"/>
                  </a:lnTo>
                  <a:lnTo>
                    <a:pt x="104394" y="68580"/>
                  </a:lnTo>
                  <a:lnTo>
                    <a:pt x="105918" y="63247"/>
                  </a:lnTo>
                  <a:lnTo>
                    <a:pt x="106680" y="56388"/>
                  </a:lnTo>
                  <a:lnTo>
                    <a:pt x="105918" y="50292"/>
                  </a:lnTo>
                  <a:lnTo>
                    <a:pt x="105156" y="43435"/>
                  </a:lnTo>
                  <a:lnTo>
                    <a:pt x="105918" y="43435"/>
                  </a:lnTo>
                  <a:lnTo>
                    <a:pt x="108204" y="51816"/>
                  </a:lnTo>
                  <a:lnTo>
                    <a:pt x="108204" y="59436"/>
                  </a:lnTo>
                  <a:lnTo>
                    <a:pt x="105156" y="73152"/>
                  </a:lnTo>
                  <a:lnTo>
                    <a:pt x="102109" y="79248"/>
                  </a:lnTo>
                  <a:lnTo>
                    <a:pt x="98299" y="85344"/>
                  </a:lnTo>
                  <a:lnTo>
                    <a:pt x="94488" y="89916"/>
                  </a:lnTo>
                  <a:lnTo>
                    <a:pt x="89154" y="95250"/>
                  </a:lnTo>
                  <a:lnTo>
                    <a:pt x="83059" y="98298"/>
                  </a:lnTo>
                  <a:lnTo>
                    <a:pt x="76200" y="100585"/>
                  </a:lnTo>
                  <a:lnTo>
                    <a:pt x="70104" y="102870"/>
                  </a:lnTo>
                  <a:lnTo>
                    <a:pt x="63247" y="103632"/>
                  </a:lnTo>
                  <a:lnTo>
                    <a:pt x="48006" y="102109"/>
                  </a:lnTo>
                  <a:lnTo>
                    <a:pt x="39625" y="98298"/>
                  </a:lnTo>
                  <a:lnTo>
                    <a:pt x="32004" y="93726"/>
                  </a:lnTo>
                  <a:lnTo>
                    <a:pt x="25147" y="88392"/>
                  </a:lnTo>
                  <a:lnTo>
                    <a:pt x="18288" y="82297"/>
                  </a:lnTo>
                  <a:lnTo>
                    <a:pt x="7620" y="68580"/>
                  </a:lnTo>
                  <a:lnTo>
                    <a:pt x="3811" y="60960"/>
                  </a:lnTo>
                  <a:lnTo>
                    <a:pt x="1525" y="53340"/>
                  </a:lnTo>
                  <a:lnTo>
                    <a:pt x="0" y="45720"/>
                  </a:lnTo>
                  <a:lnTo>
                    <a:pt x="3049" y="30480"/>
                  </a:lnTo>
                  <a:lnTo>
                    <a:pt x="6097" y="23622"/>
                  </a:lnTo>
                  <a:lnTo>
                    <a:pt x="9906" y="16764"/>
                  </a:lnTo>
                  <a:lnTo>
                    <a:pt x="14478" y="10668"/>
                  </a:lnTo>
                  <a:lnTo>
                    <a:pt x="20575" y="6096"/>
                  </a:lnTo>
                  <a:lnTo>
                    <a:pt x="26670" y="3048"/>
                  </a:lnTo>
                  <a:lnTo>
                    <a:pt x="34290" y="1524"/>
                  </a:lnTo>
                  <a:lnTo>
                    <a:pt x="434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2" name="Shape 192876"/>
            <p:cNvSpPr/>
            <p:nvPr/>
          </p:nvSpPr>
          <p:spPr>
            <a:xfrm>
              <a:off x="120397" y="0"/>
              <a:ext cx="102108" cy="201168"/>
            </a:xfrm>
            <a:custGeom>
              <a:avLst/>
              <a:gdLst/>
              <a:ahLst/>
              <a:cxnLst/>
              <a:rect l="0" t="0" r="0" b="0"/>
              <a:pathLst>
                <a:path w="102108" h="201168">
                  <a:moveTo>
                    <a:pt x="0" y="0"/>
                  </a:moveTo>
                  <a:lnTo>
                    <a:pt x="762" y="0"/>
                  </a:lnTo>
                  <a:lnTo>
                    <a:pt x="14478" y="7620"/>
                  </a:lnTo>
                  <a:lnTo>
                    <a:pt x="27432" y="15240"/>
                  </a:lnTo>
                  <a:lnTo>
                    <a:pt x="39624" y="25147"/>
                  </a:lnTo>
                  <a:lnTo>
                    <a:pt x="51053" y="34290"/>
                  </a:lnTo>
                  <a:lnTo>
                    <a:pt x="61722" y="46482"/>
                  </a:lnTo>
                  <a:lnTo>
                    <a:pt x="72390" y="57913"/>
                  </a:lnTo>
                  <a:lnTo>
                    <a:pt x="80772" y="70104"/>
                  </a:lnTo>
                  <a:lnTo>
                    <a:pt x="87630" y="83820"/>
                  </a:lnTo>
                  <a:lnTo>
                    <a:pt x="98298" y="111252"/>
                  </a:lnTo>
                  <a:lnTo>
                    <a:pt x="100584" y="124206"/>
                  </a:lnTo>
                  <a:lnTo>
                    <a:pt x="102108" y="138685"/>
                  </a:lnTo>
                  <a:lnTo>
                    <a:pt x="102108" y="154687"/>
                  </a:lnTo>
                  <a:lnTo>
                    <a:pt x="99060" y="169926"/>
                  </a:lnTo>
                  <a:lnTo>
                    <a:pt x="91440" y="199644"/>
                  </a:lnTo>
                  <a:lnTo>
                    <a:pt x="91440" y="201168"/>
                  </a:lnTo>
                  <a:lnTo>
                    <a:pt x="88392" y="201168"/>
                  </a:lnTo>
                  <a:lnTo>
                    <a:pt x="88392" y="199644"/>
                  </a:lnTo>
                  <a:lnTo>
                    <a:pt x="87630" y="194311"/>
                  </a:lnTo>
                  <a:lnTo>
                    <a:pt x="88392" y="188976"/>
                  </a:lnTo>
                  <a:lnTo>
                    <a:pt x="95250" y="154687"/>
                  </a:lnTo>
                  <a:lnTo>
                    <a:pt x="96012" y="145542"/>
                  </a:lnTo>
                  <a:lnTo>
                    <a:pt x="96774" y="137161"/>
                  </a:lnTo>
                  <a:lnTo>
                    <a:pt x="96012" y="128016"/>
                  </a:lnTo>
                  <a:lnTo>
                    <a:pt x="95250" y="119635"/>
                  </a:lnTo>
                  <a:lnTo>
                    <a:pt x="92964" y="111252"/>
                  </a:lnTo>
                  <a:lnTo>
                    <a:pt x="90678" y="102109"/>
                  </a:lnTo>
                  <a:lnTo>
                    <a:pt x="83820" y="86868"/>
                  </a:lnTo>
                  <a:lnTo>
                    <a:pt x="76962" y="73152"/>
                  </a:lnTo>
                  <a:lnTo>
                    <a:pt x="68580" y="60961"/>
                  </a:lnTo>
                  <a:lnTo>
                    <a:pt x="58674" y="48006"/>
                  </a:lnTo>
                  <a:lnTo>
                    <a:pt x="48768" y="37338"/>
                  </a:lnTo>
                  <a:lnTo>
                    <a:pt x="37338" y="27432"/>
                  </a:lnTo>
                  <a:lnTo>
                    <a:pt x="25908" y="18288"/>
                  </a:lnTo>
                  <a:lnTo>
                    <a:pt x="12953" y="9144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3" name="Shape 192877"/>
            <p:cNvSpPr/>
            <p:nvPr/>
          </p:nvSpPr>
          <p:spPr>
            <a:xfrm>
              <a:off x="30480" y="187452"/>
              <a:ext cx="184404" cy="57912"/>
            </a:xfrm>
            <a:custGeom>
              <a:avLst/>
              <a:gdLst/>
              <a:ahLst/>
              <a:cxnLst/>
              <a:rect l="0" t="0" r="0" b="0"/>
              <a:pathLst>
                <a:path w="184404" h="57912">
                  <a:moveTo>
                    <a:pt x="120396" y="0"/>
                  </a:moveTo>
                  <a:lnTo>
                    <a:pt x="132588" y="0"/>
                  </a:lnTo>
                  <a:lnTo>
                    <a:pt x="144780" y="1524"/>
                  </a:lnTo>
                  <a:lnTo>
                    <a:pt x="157734" y="3810"/>
                  </a:lnTo>
                  <a:lnTo>
                    <a:pt x="169926" y="7620"/>
                  </a:lnTo>
                  <a:lnTo>
                    <a:pt x="182880" y="12192"/>
                  </a:lnTo>
                  <a:lnTo>
                    <a:pt x="184404" y="13716"/>
                  </a:lnTo>
                  <a:lnTo>
                    <a:pt x="184404" y="15240"/>
                  </a:lnTo>
                  <a:lnTo>
                    <a:pt x="182880" y="16002"/>
                  </a:lnTo>
                  <a:lnTo>
                    <a:pt x="181356" y="17526"/>
                  </a:lnTo>
                  <a:lnTo>
                    <a:pt x="155448" y="11430"/>
                  </a:lnTo>
                  <a:lnTo>
                    <a:pt x="142494" y="9906"/>
                  </a:lnTo>
                  <a:lnTo>
                    <a:pt x="129540" y="7620"/>
                  </a:lnTo>
                  <a:lnTo>
                    <a:pt x="116586" y="6858"/>
                  </a:lnTo>
                  <a:lnTo>
                    <a:pt x="102870" y="6858"/>
                  </a:lnTo>
                  <a:lnTo>
                    <a:pt x="89916" y="8382"/>
                  </a:lnTo>
                  <a:lnTo>
                    <a:pt x="76200" y="11430"/>
                  </a:lnTo>
                  <a:lnTo>
                    <a:pt x="66294" y="15240"/>
                  </a:lnTo>
                  <a:lnTo>
                    <a:pt x="55626" y="19050"/>
                  </a:lnTo>
                  <a:lnTo>
                    <a:pt x="45720" y="24385"/>
                  </a:lnTo>
                  <a:lnTo>
                    <a:pt x="36576" y="29718"/>
                  </a:lnTo>
                  <a:lnTo>
                    <a:pt x="26670" y="36576"/>
                  </a:lnTo>
                  <a:lnTo>
                    <a:pt x="18288" y="43435"/>
                  </a:lnTo>
                  <a:lnTo>
                    <a:pt x="1524" y="57912"/>
                  </a:lnTo>
                  <a:lnTo>
                    <a:pt x="0" y="57912"/>
                  </a:lnTo>
                  <a:lnTo>
                    <a:pt x="0" y="57150"/>
                  </a:lnTo>
                  <a:lnTo>
                    <a:pt x="9906" y="48006"/>
                  </a:lnTo>
                  <a:lnTo>
                    <a:pt x="19050" y="39624"/>
                  </a:lnTo>
                  <a:lnTo>
                    <a:pt x="29718" y="32004"/>
                  </a:lnTo>
                  <a:lnTo>
                    <a:pt x="51054" y="18288"/>
                  </a:lnTo>
                  <a:lnTo>
                    <a:pt x="62484" y="13716"/>
                  </a:lnTo>
                  <a:lnTo>
                    <a:pt x="73914" y="8382"/>
                  </a:lnTo>
                  <a:lnTo>
                    <a:pt x="85344" y="5335"/>
                  </a:lnTo>
                  <a:lnTo>
                    <a:pt x="96774" y="3048"/>
                  </a:lnTo>
                  <a:lnTo>
                    <a:pt x="108966" y="762"/>
                  </a:lnTo>
                  <a:lnTo>
                    <a:pt x="1203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4" name="Shape 192878"/>
            <p:cNvSpPr/>
            <p:nvPr/>
          </p:nvSpPr>
          <p:spPr>
            <a:xfrm>
              <a:off x="208026" y="145542"/>
              <a:ext cx="153924" cy="63246"/>
            </a:xfrm>
            <a:custGeom>
              <a:avLst/>
              <a:gdLst/>
              <a:ahLst/>
              <a:cxnLst/>
              <a:rect l="0" t="0" r="0" b="0"/>
              <a:pathLst>
                <a:path w="153924" h="63246">
                  <a:moveTo>
                    <a:pt x="153162" y="0"/>
                  </a:moveTo>
                  <a:lnTo>
                    <a:pt x="153924" y="0"/>
                  </a:lnTo>
                  <a:lnTo>
                    <a:pt x="153924" y="2286"/>
                  </a:lnTo>
                  <a:lnTo>
                    <a:pt x="153162" y="2286"/>
                  </a:lnTo>
                  <a:lnTo>
                    <a:pt x="130302" y="6096"/>
                  </a:lnTo>
                  <a:lnTo>
                    <a:pt x="107442" y="10668"/>
                  </a:lnTo>
                  <a:lnTo>
                    <a:pt x="84582" y="18288"/>
                  </a:lnTo>
                  <a:lnTo>
                    <a:pt x="73914" y="23622"/>
                  </a:lnTo>
                  <a:lnTo>
                    <a:pt x="62485" y="28194"/>
                  </a:lnTo>
                  <a:lnTo>
                    <a:pt x="28194" y="46482"/>
                  </a:lnTo>
                  <a:lnTo>
                    <a:pt x="20574" y="50292"/>
                  </a:lnTo>
                  <a:lnTo>
                    <a:pt x="14478" y="54102"/>
                  </a:lnTo>
                  <a:lnTo>
                    <a:pt x="7620" y="60198"/>
                  </a:lnTo>
                  <a:lnTo>
                    <a:pt x="4573" y="63246"/>
                  </a:lnTo>
                  <a:lnTo>
                    <a:pt x="1524" y="63246"/>
                  </a:lnTo>
                  <a:lnTo>
                    <a:pt x="0" y="62484"/>
                  </a:lnTo>
                  <a:lnTo>
                    <a:pt x="0" y="60960"/>
                  </a:lnTo>
                  <a:lnTo>
                    <a:pt x="762" y="60198"/>
                  </a:lnTo>
                  <a:lnTo>
                    <a:pt x="6858" y="53340"/>
                  </a:lnTo>
                  <a:lnTo>
                    <a:pt x="14478" y="46482"/>
                  </a:lnTo>
                  <a:lnTo>
                    <a:pt x="22099" y="41910"/>
                  </a:lnTo>
                  <a:lnTo>
                    <a:pt x="30480" y="37338"/>
                  </a:lnTo>
                  <a:lnTo>
                    <a:pt x="48768" y="28194"/>
                  </a:lnTo>
                  <a:lnTo>
                    <a:pt x="65532" y="20574"/>
                  </a:lnTo>
                  <a:lnTo>
                    <a:pt x="86868" y="12954"/>
                  </a:lnTo>
                  <a:lnTo>
                    <a:pt x="108204" y="6096"/>
                  </a:lnTo>
                  <a:lnTo>
                    <a:pt x="130302" y="2286"/>
                  </a:lnTo>
                  <a:lnTo>
                    <a:pt x="1531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5" name="Shape 192879"/>
            <p:cNvSpPr/>
            <p:nvPr/>
          </p:nvSpPr>
          <p:spPr>
            <a:xfrm>
              <a:off x="211837" y="205740"/>
              <a:ext cx="58674" cy="164592"/>
            </a:xfrm>
            <a:custGeom>
              <a:avLst/>
              <a:gdLst/>
              <a:ahLst/>
              <a:cxnLst/>
              <a:rect l="0" t="0" r="0" b="0"/>
              <a:pathLst>
                <a:path w="58674" h="164592">
                  <a:moveTo>
                    <a:pt x="0" y="0"/>
                  </a:moveTo>
                  <a:lnTo>
                    <a:pt x="762" y="0"/>
                  </a:lnTo>
                  <a:lnTo>
                    <a:pt x="9144" y="8382"/>
                  </a:lnTo>
                  <a:lnTo>
                    <a:pt x="16763" y="18288"/>
                  </a:lnTo>
                  <a:lnTo>
                    <a:pt x="23622" y="27432"/>
                  </a:lnTo>
                  <a:lnTo>
                    <a:pt x="30480" y="35814"/>
                  </a:lnTo>
                  <a:lnTo>
                    <a:pt x="35813" y="45720"/>
                  </a:lnTo>
                  <a:lnTo>
                    <a:pt x="41148" y="54864"/>
                  </a:lnTo>
                  <a:lnTo>
                    <a:pt x="44958" y="64770"/>
                  </a:lnTo>
                  <a:lnTo>
                    <a:pt x="52577" y="86106"/>
                  </a:lnTo>
                  <a:lnTo>
                    <a:pt x="54101" y="96012"/>
                  </a:lnTo>
                  <a:lnTo>
                    <a:pt x="57150" y="107442"/>
                  </a:lnTo>
                  <a:lnTo>
                    <a:pt x="57912" y="118110"/>
                  </a:lnTo>
                  <a:lnTo>
                    <a:pt x="58674" y="140209"/>
                  </a:lnTo>
                  <a:lnTo>
                    <a:pt x="57912" y="164592"/>
                  </a:lnTo>
                  <a:lnTo>
                    <a:pt x="57150" y="164592"/>
                  </a:lnTo>
                  <a:lnTo>
                    <a:pt x="56388" y="163830"/>
                  </a:lnTo>
                  <a:lnTo>
                    <a:pt x="57150" y="140970"/>
                  </a:lnTo>
                  <a:lnTo>
                    <a:pt x="54863" y="118872"/>
                  </a:lnTo>
                  <a:lnTo>
                    <a:pt x="51053" y="96774"/>
                  </a:lnTo>
                  <a:lnTo>
                    <a:pt x="45720" y="76200"/>
                  </a:lnTo>
                  <a:lnTo>
                    <a:pt x="41910" y="65532"/>
                  </a:lnTo>
                  <a:lnTo>
                    <a:pt x="38100" y="56388"/>
                  </a:lnTo>
                  <a:lnTo>
                    <a:pt x="33527" y="46482"/>
                  </a:lnTo>
                  <a:lnTo>
                    <a:pt x="27432" y="36576"/>
                  </a:lnTo>
                  <a:lnTo>
                    <a:pt x="22098" y="28194"/>
                  </a:lnTo>
                  <a:lnTo>
                    <a:pt x="15239" y="19050"/>
                  </a:lnTo>
                  <a:lnTo>
                    <a:pt x="0" y="22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6" name="Shape 192880"/>
            <p:cNvSpPr/>
            <p:nvPr/>
          </p:nvSpPr>
          <p:spPr>
            <a:xfrm>
              <a:off x="192029" y="181361"/>
              <a:ext cx="6092" cy="6853"/>
            </a:xfrm>
            <a:custGeom>
              <a:avLst/>
              <a:gdLst/>
              <a:ahLst/>
              <a:cxnLst/>
              <a:rect l="0" t="0" r="0" b="0"/>
              <a:pathLst>
                <a:path w="6092" h="6853">
                  <a:moveTo>
                    <a:pt x="0" y="0"/>
                  </a:moveTo>
                  <a:lnTo>
                    <a:pt x="6092" y="6091"/>
                  </a:lnTo>
                  <a:lnTo>
                    <a:pt x="6092" y="685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7" name="Shape 192881"/>
            <p:cNvSpPr/>
            <p:nvPr/>
          </p:nvSpPr>
          <p:spPr>
            <a:xfrm>
              <a:off x="192023" y="181355"/>
              <a:ext cx="5" cy="6"/>
            </a:xfrm>
            <a:custGeom>
              <a:avLst/>
              <a:gdLst/>
              <a:ahLst/>
              <a:cxnLst/>
              <a:rect l="0" t="0" r="0" b="0"/>
              <a:pathLst>
                <a:path w="5" h="6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8" name="Shape 192882"/>
            <p:cNvSpPr/>
            <p:nvPr/>
          </p:nvSpPr>
          <p:spPr>
            <a:xfrm>
              <a:off x="78487" y="19813"/>
              <a:ext cx="174498" cy="161542"/>
            </a:xfrm>
            <a:custGeom>
              <a:avLst/>
              <a:gdLst/>
              <a:ahLst/>
              <a:cxnLst/>
              <a:rect l="0" t="0" r="0" b="0"/>
              <a:pathLst>
                <a:path w="174498" h="161542">
                  <a:moveTo>
                    <a:pt x="140208" y="0"/>
                  </a:moveTo>
                  <a:lnTo>
                    <a:pt x="147827" y="0"/>
                  </a:lnTo>
                  <a:lnTo>
                    <a:pt x="152400" y="1524"/>
                  </a:lnTo>
                  <a:lnTo>
                    <a:pt x="156210" y="3048"/>
                  </a:lnTo>
                  <a:lnTo>
                    <a:pt x="160020" y="6096"/>
                  </a:lnTo>
                  <a:lnTo>
                    <a:pt x="163068" y="9144"/>
                  </a:lnTo>
                  <a:lnTo>
                    <a:pt x="167639" y="16763"/>
                  </a:lnTo>
                  <a:lnTo>
                    <a:pt x="171450" y="24384"/>
                  </a:lnTo>
                  <a:lnTo>
                    <a:pt x="174498" y="47244"/>
                  </a:lnTo>
                  <a:lnTo>
                    <a:pt x="174498" y="70865"/>
                  </a:lnTo>
                  <a:lnTo>
                    <a:pt x="171450" y="92963"/>
                  </a:lnTo>
                  <a:lnTo>
                    <a:pt x="167639" y="116585"/>
                  </a:lnTo>
                  <a:lnTo>
                    <a:pt x="166877" y="117348"/>
                  </a:lnTo>
                  <a:lnTo>
                    <a:pt x="164592" y="118110"/>
                  </a:lnTo>
                  <a:lnTo>
                    <a:pt x="163068" y="117348"/>
                  </a:lnTo>
                  <a:lnTo>
                    <a:pt x="161544" y="115061"/>
                  </a:lnTo>
                  <a:lnTo>
                    <a:pt x="164592" y="78485"/>
                  </a:lnTo>
                  <a:lnTo>
                    <a:pt x="165353" y="60198"/>
                  </a:lnTo>
                  <a:lnTo>
                    <a:pt x="163830" y="41910"/>
                  </a:lnTo>
                  <a:lnTo>
                    <a:pt x="163068" y="32003"/>
                  </a:lnTo>
                  <a:lnTo>
                    <a:pt x="160020" y="22098"/>
                  </a:lnTo>
                  <a:lnTo>
                    <a:pt x="157734" y="17525"/>
                  </a:lnTo>
                  <a:lnTo>
                    <a:pt x="155448" y="13715"/>
                  </a:lnTo>
                  <a:lnTo>
                    <a:pt x="151638" y="10668"/>
                  </a:lnTo>
                  <a:lnTo>
                    <a:pt x="146303" y="9144"/>
                  </a:lnTo>
                  <a:lnTo>
                    <a:pt x="138684" y="9144"/>
                  </a:lnTo>
                  <a:lnTo>
                    <a:pt x="133350" y="10668"/>
                  </a:lnTo>
                  <a:lnTo>
                    <a:pt x="127253" y="14477"/>
                  </a:lnTo>
                  <a:lnTo>
                    <a:pt x="121920" y="18287"/>
                  </a:lnTo>
                  <a:lnTo>
                    <a:pt x="111251" y="28194"/>
                  </a:lnTo>
                  <a:lnTo>
                    <a:pt x="104394" y="31242"/>
                  </a:lnTo>
                  <a:lnTo>
                    <a:pt x="99060" y="34289"/>
                  </a:lnTo>
                  <a:lnTo>
                    <a:pt x="91439" y="35051"/>
                  </a:lnTo>
                  <a:lnTo>
                    <a:pt x="84582" y="35813"/>
                  </a:lnTo>
                  <a:lnTo>
                    <a:pt x="70103" y="35051"/>
                  </a:lnTo>
                  <a:lnTo>
                    <a:pt x="56388" y="32765"/>
                  </a:lnTo>
                  <a:lnTo>
                    <a:pt x="41910" y="32003"/>
                  </a:lnTo>
                  <a:lnTo>
                    <a:pt x="35051" y="32765"/>
                  </a:lnTo>
                  <a:lnTo>
                    <a:pt x="27432" y="34289"/>
                  </a:lnTo>
                  <a:lnTo>
                    <a:pt x="20574" y="36575"/>
                  </a:lnTo>
                  <a:lnTo>
                    <a:pt x="14477" y="41148"/>
                  </a:lnTo>
                  <a:lnTo>
                    <a:pt x="9144" y="45720"/>
                  </a:lnTo>
                  <a:lnTo>
                    <a:pt x="5334" y="51815"/>
                  </a:lnTo>
                  <a:lnTo>
                    <a:pt x="4572" y="54101"/>
                  </a:lnTo>
                  <a:lnTo>
                    <a:pt x="3810" y="57911"/>
                  </a:lnTo>
                  <a:lnTo>
                    <a:pt x="3810" y="61722"/>
                  </a:lnTo>
                  <a:lnTo>
                    <a:pt x="4572" y="66294"/>
                  </a:lnTo>
                  <a:lnTo>
                    <a:pt x="7620" y="76961"/>
                  </a:lnTo>
                  <a:lnTo>
                    <a:pt x="12953" y="85344"/>
                  </a:lnTo>
                  <a:lnTo>
                    <a:pt x="19050" y="93725"/>
                  </a:lnTo>
                  <a:lnTo>
                    <a:pt x="27432" y="100584"/>
                  </a:lnTo>
                  <a:lnTo>
                    <a:pt x="38100" y="110489"/>
                  </a:lnTo>
                  <a:lnTo>
                    <a:pt x="50292" y="118110"/>
                  </a:lnTo>
                  <a:lnTo>
                    <a:pt x="75438" y="132587"/>
                  </a:lnTo>
                  <a:lnTo>
                    <a:pt x="86868" y="140208"/>
                  </a:lnTo>
                  <a:lnTo>
                    <a:pt x="99060" y="149351"/>
                  </a:lnTo>
                  <a:lnTo>
                    <a:pt x="109727" y="157734"/>
                  </a:lnTo>
                  <a:lnTo>
                    <a:pt x="113536" y="161542"/>
                  </a:lnTo>
                  <a:lnTo>
                    <a:pt x="105918" y="156210"/>
                  </a:lnTo>
                  <a:lnTo>
                    <a:pt x="89153" y="145542"/>
                  </a:lnTo>
                  <a:lnTo>
                    <a:pt x="54863" y="124968"/>
                  </a:lnTo>
                  <a:lnTo>
                    <a:pt x="38100" y="114300"/>
                  </a:lnTo>
                  <a:lnTo>
                    <a:pt x="30480" y="108203"/>
                  </a:lnTo>
                  <a:lnTo>
                    <a:pt x="22860" y="102870"/>
                  </a:lnTo>
                  <a:lnTo>
                    <a:pt x="16001" y="96011"/>
                  </a:lnTo>
                  <a:lnTo>
                    <a:pt x="5334" y="80772"/>
                  </a:lnTo>
                  <a:lnTo>
                    <a:pt x="1524" y="71627"/>
                  </a:lnTo>
                  <a:lnTo>
                    <a:pt x="762" y="64770"/>
                  </a:lnTo>
                  <a:lnTo>
                    <a:pt x="0" y="59435"/>
                  </a:lnTo>
                  <a:lnTo>
                    <a:pt x="762" y="53339"/>
                  </a:lnTo>
                  <a:lnTo>
                    <a:pt x="3810" y="48768"/>
                  </a:lnTo>
                  <a:lnTo>
                    <a:pt x="6858" y="43434"/>
                  </a:lnTo>
                  <a:lnTo>
                    <a:pt x="10668" y="38861"/>
                  </a:lnTo>
                  <a:lnTo>
                    <a:pt x="15239" y="35051"/>
                  </a:lnTo>
                  <a:lnTo>
                    <a:pt x="20574" y="31242"/>
                  </a:lnTo>
                  <a:lnTo>
                    <a:pt x="24384" y="28956"/>
                  </a:lnTo>
                  <a:lnTo>
                    <a:pt x="29718" y="28194"/>
                  </a:lnTo>
                  <a:lnTo>
                    <a:pt x="38100" y="27432"/>
                  </a:lnTo>
                  <a:lnTo>
                    <a:pt x="47244" y="27432"/>
                  </a:lnTo>
                  <a:lnTo>
                    <a:pt x="56388" y="28956"/>
                  </a:lnTo>
                  <a:lnTo>
                    <a:pt x="65532" y="30480"/>
                  </a:lnTo>
                  <a:lnTo>
                    <a:pt x="75438" y="31242"/>
                  </a:lnTo>
                  <a:lnTo>
                    <a:pt x="84582" y="31242"/>
                  </a:lnTo>
                  <a:lnTo>
                    <a:pt x="92963" y="30480"/>
                  </a:lnTo>
                  <a:lnTo>
                    <a:pt x="99822" y="27432"/>
                  </a:lnTo>
                  <a:lnTo>
                    <a:pt x="106680" y="22098"/>
                  </a:lnTo>
                  <a:lnTo>
                    <a:pt x="118872" y="11430"/>
                  </a:lnTo>
                  <a:lnTo>
                    <a:pt x="132588" y="2285"/>
                  </a:lnTo>
                  <a:lnTo>
                    <a:pt x="1402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9" name="Shape 192883"/>
            <p:cNvSpPr/>
            <p:nvPr/>
          </p:nvSpPr>
          <p:spPr>
            <a:xfrm>
              <a:off x="159259" y="198882"/>
              <a:ext cx="176022" cy="203454"/>
            </a:xfrm>
            <a:custGeom>
              <a:avLst/>
              <a:gdLst/>
              <a:ahLst/>
              <a:cxnLst/>
              <a:rect l="0" t="0" r="0" b="0"/>
              <a:pathLst>
                <a:path w="176022" h="203454">
                  <a:moveTo>
                    <a:pt x="48768" y="0"/>
                  </a:moveTo>
                  <a:lnTo>
                    <a:pt x="49530" y="762"/>
                  </a:lnTo>
                  <a:lnTo>
                    <a:pt x="32766" y="34290"/>
                  </a:lnTo>
                  <a:lnTo>
                    <a:pt x="19050" y="68580"/>
                  </a:lnTo>
                  <a:lnTo>
                    <a:pt x="12192" y="88392"/>
                  </a:lnTo>
                  <a:lnTo>
                    <a:pt x="7620" y="108204"/>
                  </a:lnTo>
                  <a:lnTo>
                    <a:pt x="3810" y="128778"/>
                  </a:lnTo>
                  <a:lnTo>
                    <a:pt x="3048" y="138684"/>
                  </a:lnTo>
                  <a:lnTo>
                    <a:pt x="3048" y="158496"/>
                  </a:lnTo>
                  <a:lnTo>
                    <a:pt x="6096" y="169164"/>
                  </a:lnTo>
                  <a:lnTo>
                    <a:pt x="9906" y="180594"/>
                  </a:lnTo>
                  <a:lnTo>
                    <a:pt x="12192" y="186690"/>
                  </a:lnTo>
                  <a:lnTo>
                    <a:pt x="15240" y="191262"/>
                  </a:lnTo>
                  <a:lnTo>
                    <a:pt x="19050" y="195834"/>
                  </a:lnTo>
                  <a:lnTo>
                    <a:pt x="22098" y="198120"/>
                  </a:lnTo>
                  <a:lnTo>
                    <a:pt x="26670" y="201168"/>
                  </a:lnTo>
                  <a:lnTo>
                    <a:pt x="30480" y="201930"/>
                  </a:lnTo>
                  <a:lnTo>
                    <a:pt x="35052" y="201930"/>
                  </a:lnTo>
                  <a:lnTo>
                    <a:pt x="40386" y="201168"/>
                  </a:lnTo>
                  <a:lnTo>
                    <a:pt x="45720" y="197358"/>
                  </a:lnTo>
                  <a:lnTo>
                    <a:pt x="51816" y="192786"/>
                  </a:lnTo>
                  <a:lnTo>
                    <a:pt x="56388" y="186690"/>
                  </a:lnTo>
                  <a:lnTo>
                    <a:pt x="60960" y="179832"/>
                  </a:lnTo>
                  <a:lnTo>
                    <a:pt x="64008" y="174498"/>
                  </a:lnTo>
                  <a:lnTo>
                    <a:pt x="67056" y="167640"/>
                  </a:lnTo>
                  <a:lnTo>
                    <a:pt x="71628" y="153162"/>
                  </a:lnTo>
                  <a:lnTo>
                    <a:pt x="74676" y="146304"/>
                  </a:lnTo>
                  <a:lnTo>
                    <a:pt x="78486" y="139446"/>
                  </a:lnTo>
                  <a:lnTo>
                    <a:pt x="82296" y="134874"/>
                  </a:lnTo>
                  <a:lnTo>
                    <a:pt x="87630" y="129540"/>
                  </a:lnTo>
                  <a:lnTo>
                    <a:pt x="90678" y="128778"/>
                  </a:lnTo>
                  <a:lnTo>
                    <a:pt x="94488" y="128016"/>
                  </a:lnTo>
                  <a:lnTo>
                    <a:pt x="97536" y="128016"/>
                  </a:lnTo>
                  <a:lnTo>
                    <a:pt x="101346" y="128778"/>
                  </a:lnTo>
                  <a:lnTo>
                    <a:pt x="107442" y="130302"/>
                  </a:lnTo>
                  <a:lnTo>
                    <a:pt x="113538" y="134874"/>
                  </a:lnTo>
                  <a:lnTo>
                    <a:pt x="124968" y="140208"/>
                  </a:lnTo>
                  <a:lnTo>
                    <a:pt x="130302" y="142494"/>
                  </a:lnTo>
                  <a:lnTo>
                    <a:pt x="137160" y="143256"/>
                  </a:lnTo>
                  <a:lnTo>
                    <a:pt x="144018" y="142494"/>
                  </a:lnTo>
                  <a:lnTo>
                    <a:pt x="151638" y="139446"/>
                  </a:lnTo>
                  <a:lnTo>
                    <a:pt x="156210" y="136398"/>
                  </a:lnTo>
                  <a:lnTo>
                    <a:pt x="160782" y="132588"/>
                  </a:lnTo>
                  <a:lnTo>
                    <a:pt x="163830" y="128778"/>
                  </a:lnTo>
                  <a:lnTo>
                    <a:pt x="166116" y="124968"/>
                  </a:lnTo>
                  <a:lnTo>
                    <a:pt x="166878" y="121158"/>
                  </a:lnTo>
                  <a:lnTo>
                    <a:pt x="166878" y="117348"/>
                  </a:lnTo>
                  <a:lnTo>
                    <a:pt x="166116" y="113538"/>
                  </a:lnTo>
                  <a:lnTo>
                    <a:pt x="164592" y="108204"/>
                  </a:lnTo>
                  <a:lnTo>
                    <a:pt x="160020" y="100584"/>
                  </a:lnTo>
                  <a:lnTo>
                    <a:pt x="154686" y="92202"/>
                  </a:lnTo>
                  <a:lnTo>
                    <a:pt x="141732" y="77724"/>
                  </a:lnTo>
                  <a:lnTo>
                    <a:pt x="128016" y="63246"/>
                  </a:lnTo>
                  <a:lnTo>
                    <a:pt x="113538" y="48768"/>
                  </a:lnTo>
                  <a:lnTo>
                    <a:pt x="84582" y="19050"/>
                  </a:lnTo>
                  <a:lnTo>
                    <a:pt x="83820" y="17526"/>
                  </a:lnTo>
                  <a:lnTo>
                    <a:pt x="84582" y="16764"/>
                  </a:lnTo>
                  <a:lnTo>
                    <a:pt x="86868" y="15240"/>
                  </a:lnTo>
                  <a:lnTo>
                    <a:pt x="87630" y="16764"/>
                  </a:lnTo>
                  <a:lnTo>
                    <a:pt x="105918" y="32004"/>
                  </a:lnTo>
                  <a:lnTo>
                    <a:pt x="124206" y="48768"/>
                  </a:lnTo>
                  <a:lnTo>
                    <a:pt x="141732" y="64770"/>
                  </a:lnTo>
                  <a:lnTo>
                    <a:pt x="159258" y="82296"/>
                  </a:lnTo>
                  <a:lnTo>
                    <a:pt x="167640" y="93726"/>
                  </a:lnTo>
                  <a:lnTo>
                    <a:pt x="171450" y="100584"/>
                  </a:lnTo>
                  <a:lnTo>
                    <a:pt x="174498" y="107442"/>
                  </a:lnTo>
                  <a:lnTo>
                    <a:pt x="176022" y="115062"/>
                  </a:lnTo>
                  <a:lnTo>
                    <a:pt x="176022" y="125730"/>
                  </a:lnTo>
                  <a:lnTo>
                    <a:pt x="175260" y="128778"/>
                  </a:lnTo>
                  <a:lnTo>
                    <a:pt x="173736" y="132588"/>
                  </a:lnTo>
                  <a:lnTo>
                    <a:pt x="170688" y="135636"/>
                  </a:lnTo>
                  <a:lnTo>
                    <a:pt x="166116" y="139446"/>
                  </a:lnTo>
                  <a:lnTo>
                    <a:pt x="160782" y="143256"/>
                  </a:lnTo>
                  <a:lnTo>
                    <a:pt x="154686" y="147066"/>
                  </a:lnTo>
                  <a:lnTo>
                    <a:pt x="148590" y="149352"/>
                  </a:lnTo>
                  <a:lnTo>
                    <a:pt x="141732" y="150876"/>
                  </a:lnTo>
                  <a:lnTo>
                    <a:pt x="135636" y="150876"/>
                  </a:lnTo>
                  <a:lnTo>
                    <a:pt x="128778" y="150114"/>
                  </a:lnTo>
                  <a:lnTo>
                    <a:pt x="121920" y="147066"/>
                  </a:lnTo>
                  <a:lnTo>
                    <a:pt x="113538" y="140208"/>
                  </a:lnTo>
                  <a:lnTo>
                    <a:pt x="108966" y="136398"/>
                  </a:lnTo>
                  <a:lnTo>
                    <a:pt x="102870" y="133350"/>
                  </a:lnTo>
                  <a:lnTo>
                    <a:pt x="97536" y="130302"/>
                  </a:lnTo>
                  <a:lnTo>
                    <a:pt x="92202" y="130302"/>
                  </a:lnTo>
                  <a:lnTo>
                    <a:pt x="89916" y="131826"/>
                  </a:lnTo>
                  <a:lnTo>
                    <a:pt x="86868" y="132588"/>
                  </a:lnTo>
                  <a:lnTo>
                    <a:pt x="84582" y="134874"/>
                  </a:lnTo>
                  <a:lnTo>
                    <a:pt x="82296" y="138684"/>
                  </a:lnTo>
                  <a:lnTo>
                    <a:pt x="78486" y="146304"/>
                  </a:lnTo>
                  <a:lnTo>
                    <a:pt x="74676" y="155448"/>
                  </a:lnTo>
                  <a:lnTo>
                    <a:pt x="71628" y="164592"/>
                  </a:lnTo>
                  <a:lnTo>
                    <a:pt x="67818" y="172974"/>
                  </a:lnTo>
                  <a:lnTo>
                    <a:pt x="64770" y="179832"/>
                  </a:lnTo>
                  <a:lnTo>
                    <a:pt x="60960" y="185928"/>
                  </a:lnTo>
                  <a:lnTo>
                    <a:pt x="57150" y="190500"/>
                  </a:lnTo>
                  <a:lnTo>
                    <a:pt x="52578" y="195834"/>
                  </a:lnTo>
                  <a:lnTo>
                    <a:pt x="46482" y="199644"/>
                  </a:lnTo>
                  <a:lnTo>
                    <a:pt x="41148" y="201930"/>
                  </a:lnTo>
                  <a:lnTo>
                    <a:pt x="34290" y="203454"/>
                  </a:lnTo>
                  <a:lnTo>
                    <a:pt x="27432" y="203454"/>
                  </a:lnTo>
                  <a:lnTo>
                    <a:pt x="22098" y="201168"/>
                  </a:lnTo>
                  <a:lnTo>
                    <a:pt x="17526" y="199644"/>
                  </a:lnTo>
                  <a:lnTo>
                    <a:pt x="13716" y="195834"/>
                  </a:lnTo>
                  <a:lnTo>
                    <a:pt x="9906" y="190500"/>
                  </a:lnTo>
                  <a:lnTo>
                    <a:pt x="6858" y="185166"/>
                  </a:lnTo>
                  <a:lnTo>
                    <a:pt x="4572" y="179832"/>
                  </a:lnTo>
                  <a:lnTo>
                    <a:pt x="0" y="158496"/>
                  </a:lnTo>
                  <a:lnTo>
                    <a:pt x="0" y="137160"/>
                  </a:lnTo>
                  <a:lnTo>
                    <a:pt x="762" y="126492"/>
                  </a:lnTo>
                  <a:lnTo>
                    <a:pt x="3048" y="115824"/>
                  </a:lnTo>
                  <a:lnTo>
                    <a:pt x="4572" y="105156"/>
                  </a:lnTo>
                  <a:lnTo>
                    <a:pt x="11430" y="85344"/>
                  </a:lnTo>
                  <a:lnTo>
                    <a:pt x="19050" y="64008"/>
                  </a:lnTo>
                  <a:lnTo>
                    <a:pt x="27432" y="41910"/>
                  </a:lnTo>
                  <a:lnTo>
                    <a:pt x="37338" y="20574"/>
                  </a:lnTo>
                  <a:lnTo>
                    <a:pt x="487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0" name="Shape 192884"/>
            <p:cNvSpPr/>
            <p:nvPr/>
          </p:nvSpPr>
          <p:spPr>
            <a:xfrm>
              <a:off x="201930" y="80773"/>
              <a:ext cx="185928" cy="162306"/>
            </a:xfrm>
            <a:custGeom>
              <a:avLst/>
              <a:gdLst/>
              <a:ahLst/>
              <a:cxnLst/>
              <a:rect l="0" t="0" r="0" b="0"/>
              <a:pathLst>
                <a:path w="185928" h="162306">
                  <a:moveTo>
                    <a:pt x="138684" y="0"/>
                  </a:moveTo>
                  <a:lnTo>
                    <a:pt x="144780" y="762"/>
                  </a:lnTo>
                  <a:lnTo>
                    <a:pt x="151638" y="3048"/>
                  </a:lnTo>
                  <a:lnTo>
                    <a:pt x="158496" y="6858"/>
                  </a:lnTo>
                  <a:lnTo>
                    <a:pt x="163068" y="10668"/>
                  </a:lnTo>
                  <a:lnTo>
                    <a:pt x="167640" y="17525"/>
                  </a:lnTo>
                  <a:lnTo>
                    <a:pt x="171450" y="25146"/>
                  </a:lnTo>
                  <a:lnTo>
                    <a:pt x="173736" y="32003"/>
                  </a:lnTo>
                  <a:lnTo>
                    <a:pt x="174498" y="39624"/>
                  </a:lnTo>
                  <a:lnTo>
                    <a:pt x="173736" y="47244"/>
                  </a:lnTo>
                  <a:lnTo>
                    <a:pt x="171450" y="55625"/>
                  </a:lnTo>
                  <a:lnTo>
                    <a:pt x="166878" y="61722"/>
                  </a:lnTo>
                  <a:lnTo>
                    <a:pt x="160020" y="71627"/>
                  </a:lnTo>
                  <a:lnTo>
                    <a:pt x="154686" y="80772"/>
                  </a:lnTo>
                  <a:lnTo>
                    <a:pt x="153924" y="84582"/>
                  </a:lnTo>
                  <a:lnTo>
                    <a:pt x="153924" y="85344"/>
                  </a:lnTo>
                  <a:lnTo>
                    <a:pt x="154686" y="86106"/>
                  </a:lnTo>
                  <a:lnTo>
                    <a:pt x="161544" y="89915"/>
                  </a:lnTo>
                  <a:lnTo>
                    <a:pt x="169164" y="95250"/>
                  </a:lnTo>
                  <a:lnTo>
                    <a:pt x="174498" y="102108"/>
                  </a:lnTo>
                  <a:lnTo>
                    <a:pt x="179070" y="108203"/>
                  </a:lnTo>
                  <a:lnTo>
                    <a:pt x="184404" y="116586"/>
                  </a:lnTo>
                  <a:lnTo>
                    <a:pt x="185928" y="124968"/>
                  </a:lnTo>
                  <a:lnTo>
                    <a:pt x="185928" y="137160"/>
                  </a:lnTo>
                  <a:lnTo>
                    <a:pt x="185166" y="142494"/>
                  </a:lnTo>
                  <a:lnTo>
                    <a:pt x="180594" y="150114"/>
                  </a:lnTo>
                  <a:lnTo>
                    <a:pt x="177546" y="153924"/>
                  </a:lnTo>
                  <a:lnTo>
                    <a:pt x="173736" y="156972"/>
                  </a:lnTo>
                  <a:lnTo>
                    <a:pt x="169926" y="158496"/>
                  </a:lnTo>
                  <a:lnTo>
                    <a:pt x="166116" y="160782"/>
                  </a:lnTo>
                  <a:lnTo>
                    <a:pt x="161544" y="161544"/>
                  </a:lnTo>
                  <a:lnTo>
                    <a:pt x="156210" y="162306"/>
                  </a:lnTo>
                  <a:lnTo>
                    <a:pt x="142494" y="161544"/>
                  </a:lnTo>
                  <a:lnTo>
                    <a:pt x="128778" y="160020"/>
                  </a:lnTo>
                  <a:lnTo>
                    <a:pt x="115824" y="156210"/>
                  </a:lnTo>
                  <a:lnTo>
                    <a:pt x="102108" y="150876"/>
                  </a:lnTo>
                  <a:lnTo>
                    <a:pt x="63246" y="137160"/>
                  </a:lnTo>
                  <a:lnTo>
                    <a:pt x="49530" y="134874"/>
                  </a:lnTo>
                  <a:lnTo>
                    <a:pt x="48768" y="133350"/>
                  </a:lnTo>
                  <a:lnTo>
                    <a:pt x="48006" y="132588"/>
                  </a:lnTo>
                  <a:lnTo>
                    <a:pt x="48006" y="131064"/>
                  </a:lnTo>
                  <a:lnTo>
                    <a:pt x="48768" y="128015"/>
                  </a:lnTo>
                  <a:lnTo>
                    <a:pt x="49530" y="128015"/>
                  </a:lnTo>
                  <a:lnTo>
                    <a:pt x="51054" y="127253"/>
                  </a:lnTo>
                  <a:lnTo>
                    <a:pt x="60960" y="128777"/>
                  </a:lnTo>
                  <a:lnTo>
                    <a:pt x="71628" y="131064"/>
                  </a:lnTo>
                  <a:lnTo>
                    <a:pt x="92964" y="138684"/>
                  </a:lnTo>
                  <a:lnTo>
                    <a:pt x="113538" y="145542"/>
                  </a:lnTo>
                  <a:lnTo>
                    <a:pt x="124206" y="149351"/>
                  </a:lnTo>
                  <a:lnTo>
                    <a:pt x="134874" y="152400"/>
                  </a:lnTo>
                  <a:lnTo>
                    <a:pt x="146304" y="153924"/>
                  </a:lnTo>
                  <a:lnTo>
                    <a:pt x="158496" y="153924"/>
                  </a:lnTo>
                  <a:lnTo>
                    <a:pt x="163830" y="153162"/>
                  </a:lnTo>
                  <a:lnTo>
                    <a:pt x="169926" y="150876"/>
                  </a:lnTo>
                  <a:lnTo>
                    <a:pt x="173736" y="147065"/>
                  </a:lnTo>
                  <a:lnTo>
                    <a:pt x="177546" y="142494"/>
                  </a:lnTo>
                  <a:lnTo>
                    <a:pt x="178308" y="136398"/>
                  </a:lnTo>
                  <a:lnTo>
                    <a:pt x="179070" y="131064"/>
                  </a:lnTo>
                  <a:lnTo>
                    <a:pt x="179070" y="125730"/>
                  </a:lnTo>
                  <a:lnTo>
                    <a:pt x="178308" y="120396"/>
                  </a:lnTo>
                  <a:lnTo>
                    <a:pt x="176784" y="115062"/>
                  </a:lnTo>
                  <a:lnTo>
                    <a:pt x="173736" y="110489"/>
                  </a:lnTo>
                  <a:lnTo>
                    <a:pt x="169926" y="105918"/>
                  </a:lnTo>
                  <a:lnTo>
                    <a:pt x="166116" y="102108"/>
                  </a:lnTo>
                  <a:lnTo>
                    <a:pt x="156210" y="93725"/>
                  </a:lnTo>
                  <a:lnTo>
                    <a:pt x="151638" y="91440"/>
                  </a:lnTo>
                  <a:lnTo>
                    <a:pt x="147828" y="86106"/>
                  </a:lnTo>
                  <a:lnTo>
                    <a:pt x="147066" y="85344"/>
                  </a:lnTo>
                  <a:lnTo>
                    <a:pt x="147066" y="83058"/>
                  </a:lnTo>
                  <a:lnTo>
                    <a:pt x="147828" y="79248"/>
                  </a:lnTo>
                  <a:lnTo>
                    <a:pt x="153924" y="71627"/>
                  </a:lnTo>
                  <a:lnTo>
                    <a:pt x="161544" y="63246"/>
                  </a:lnTo>
                  <a:lnTo>
                    <a:pt x="166116" y="57150"/>
                  </a:lnTo>
                  <a:lnTo>
                    <a:pt x="169164" y="50292"/>
                  </a:lnTo>
                  <a:lnTo>
                    <a:pt x="169926" y="42672"/>
                  </a:lnTo>
                  <a:lnTo>
                    <a:pt x="169926" y="35051"/>
                  </a:lnTo>
                  <a:lnTo>
                    <a:pt x="165354" y="19812"/>
                  </a:lnTo>
                  <a:lnTo>
                    <a:pt x="161544" y="13715"/>
                  </a:lnTo>
                  <a:lnTo>
                    <a:pt x="155448" y="9144"/>
                  </a:lnTo>
                  <a:lnTo>
                    <a:pt x="151638" y="6858"/>
                  </a:lnTo>
                  <a:lnTo>
                    <a:pt x="147828" y="6096"/>
                  </a:lnTo>
                  <a:lnTo>
                    <a:pt x="138684" y="3810"/>
                  </a:lnTo>
                  <a:lnTo>
                    <a:pt x="128778" y="5334"/>
                  </a:lnTo>
                  <a:lnTo>
                    <a:pt x="119634" y="7620"/>
                  </a:lnTo>
                  <a:lnTo>
                    <a:pt x="110490" y="10668"/>
                  </a:lnTo>
                  <a:lnTo>
                    <a:pt x="101346" y="16001"/>
                  </a:lnTo>
                  <a:lnTo>
                    <a:pt x="91440" y="21336"/>
                  </a:lnTo>
                  <a:lnTo>
                    <a:pt x="83820" y="27432"/>
                  </a:lnTo>
                  <a:lnTo>
                    <a:pt x="76200" y="34290"/>
                  </a:lnTo>
                  <a:lnTo>
                    <a:pt x="68580" y="41910"/>
                  </a:lnTo>
                  <a:lnTo>
                    <a:pt x="62484" y="49530"/>
                  </a:lnTo>
                  <a:lnTo>
                    <a:pt x="48768" y="66294"/>
                  </a:lnTo>
                  <a:lnTo>
                    <a:pt x="40386" y="79248"/>
                  </a:lnTo>
                  <a:lnTo>
                    <a:pt x="30480" y="92201"/>
                  </a:lnTo>
                  <a:lnTo>
                    <a:pt x="18288" y="106680"/>
                  </a:lnTo>
                  <a:lnTo>
                    <a:pt x="15240" y="111251"/>
                  </a:lnTo>
                  <a:lnTo>
                    <a:pt x="13716" y="115062"/>
                  </a:lnTo>
                  <a:lnTo>
                    <a:pt x="11430" y="118872"/>
                  </a:lnTo>
                  <a:lnTo>
                    <a:pt x="11430" y="124206"/>
                  </a:lnTo>
                  <a:lnTo>
                    <a:pt x="10668" y="127253"/>
                  </a:lnTo>
                  <a:lnTo>
                    <a:pt x="9144" y="128777"/>
                  </a:lnTo>
                  <a:lnTo>
                    <a:pt x="6858" y="128777"/>
                  </a:lnTo>
                  <a:lnTo>
                    <a:pt x="3810" y="128015"/>
                  </a:lnTo>
                  <a:lnTo>
                    <a:pt x="2286" y="127253"/>
                  </a:lnTo>
                  <a:lnTo>
                    <a:pt x="1524" y="124968"/>
                  </a:lnTo>
                  <a:lnTo>
                    <a:pt x="0" y="122682"/>
                  </a:lnTo>
                  <a:lnTo>
                    <a:pt x="2286" y="120396"/>
                  </a:lnTo>
                  <a:lnTo>
                    <a:pt x="15240" y="104394"/>
                  </a:lnTo>
                  <a:lnTo>
                    <a:pt x="28194" y="86106"/>
                  </a:lnTo>
                  <a:lnTo>
                    <a:pt x="41148" y="68580"/>
                  </a:lnTo>
                  <a:lnTo>
                    <a:pt x="53340" y="51053"/>
                  </a:lnTo>
                  <a:lnTo>
                    <a:pt x="67818" y="35051"/>
                  </a:lnTo>
                  <a:lnTo>
                    <a:pt x="75438" y="28194"/>
                  </a:lnTo>
                  <a:lnTo>
                    <a:pt x="83820" y="21336"/>
                  </a:lnTo>
                  <a:lnTo>
                    <a:pt x="92964" y="14477"/>
                  </a:lnTo>
                  <a:lnTo>
                    <a:pt x="102108" y="9906"/>
                  </a:lnTo>
                  <a:lnTo>
                    <a:pt x="121920" y="2286"/>
                  </a:lnTo>
                  <a:lnTo>
                    <a:pt x="131064" y="762"/>
                  </a:lnTo>
                  <a:lnTo>
                    <a:pt x="1386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9E7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1" name="Shape 192885"/>
            <p:cNvSpPr/>
            <p:nvPr/>
          </p:nvSpPr>
          <p:spPr>
            <a:xfrm>
              <a:off x="337566" y="137923"/>
              <a:ext cx="12573" cy="15163"/>
            </a:xfrm>
            <a:custGeom>
              <a:avLst/>
              <a:gdLst/>
              <a:ahLst/>
              <a:cxnLst/>
              <a:rect l="0" t="0" r="0" b="0"/>
              <a:pathLst>
                <a:path w="12573" h="15163">
                  <a:moveTo>
                    <a:pt x="762" y="0"/>
                  </a:moveTo>
                  <a:lnTo>
                    <a:pt x="8382" y="0"/>
                  </a:lnTo>
                  <a:lnTo>
                    <a:pt x="12573" y="524"/>
                  </a:lnTo>
                  <a:lnTo>
                    <a:pt x="12573" y="4741"/>
                  </a:lnTo>
                  <a:lnTo>
                    <a:pt x="12192" y="4572"/>
                  </a:lnTo>
                  <a:lnTo>
                    <a:pt x="8382" y="3810"/>
                  </a:lnTo>
                  <a:lnTo>
                    <a:pt x="4572" y="3810"/>
                  </a:lnTo>
                  <a:lnTo>
                    <a:pt x="8382" y="7620"/>
                  </a:lnTo>
                  <a:lnTo>
                    <a:pt x="12192" y="10668"/>
                  </a:lnTo>
                  <a:lnTo>
                    <a:pt x="12573" y="10668"/>
                  </a:lnTo>
                  <a:lnTo>
                    <a:pt x="12573" y="15163"/>
                  </a:lnTo>
                  <a:lnTo>
                    <a:pt x="9144" y="14477"/>
                  </a:lnTo>
                  <a:lnTo>
                    <a:pt x="5334" y="12953"/>
                  </a:lnTo>
                  <a:lnTo>
                    <a:pt x="3048" y="10668"/>
                  </a:lnTo>
                  <a:lnTo>
                    <a:pt x="762" y="6858"/>
                  </a:lnTo>
                  <a:lnTo>
                    <a:pt x="0" y="2286"/>
                  </a:lnTo>
                  <a:lnTo>
                    <a:pt x="7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2" name="Shape 192886"/>
            <p:cNvSpPr/>
            <p:nvPr/>
          </p:nvSpPr>
          <p:spPr>
            <a:xfrm>
              <a:off x="204978" y="73152"/>
              <a:ext cx="145161" cy="147828"/>
            </a:xfrm>
            <a:custGeom>
              <a:avLst/>
              <a:gdLst/>
              <a:ahLst/>
              <a:cxnLst/>
              <a:rect l="0" t="0" r="0" b="0"/>
              <a:pathLst>
                <a:path w="145161" h="147828">
                  <a:moveTo>
                    <a:pt x="99060" y="0"/>
                  </a:moveTo>
                  <a:lnTo>
                    <a:pt x="108966" y="0"/>
                  </a:lnTo>
                  <a:lnTo>
                    <a:pt x="118872" y="2286"/>
                  </a:lnTo>
                  <a:lnTo>
                    <a:pt x="130302" y="6096"/>
                  </a:lnTo>
                  <a:lnTo>
                    <a:pt x="140209" y="11430"/>
                  </a:lnTo>
                  <a:lnTo>
                    <a:pt x="145161" y="15557"/>
                  </a:lnTo>
                  <a:lnTo>
                    <a:pt x="145161" y="24765"/>
                  </a:lnTo>
                  <a:lnTo>
                    <a:pt x="140970" y="20574"/>
                  </a:lnTo>
                  <a:lnTo>
                    <a:pt x="132588" y="15240"/>
                  </a:lnTo>
                  <a:lnTo>
                    <a:pt x="124206" y="10668"/>
                  </a:lnTo>
                  <a:lnTo>
                    <a:pt x="114300" y="8382"/>
                  </a:lnTo>
                  <a:lnTo>
                    <a:pt x="105156" y="8382"/>
                  </a:lnTo>
                  <a:lnTo>
                    <a:pt x="98298" y="9906"/>
                  </a:lnTo>
                  <a:lnTo>
                    <a:pt x="91440" y="11430"/>
                  </a:lnTo>
                  <a:lnTo>
                    <a:pt x="86106" y="14478"/>
                  </a:lnTo>
                  <a:lnTo>
                    <a:pt x="80010" y="17526"/>
                  </a:lnTo>
                  <a:lnTo>
                    <a:pt x="75438" y="21336"/>
                  </a:lnTo>
                  <a:lnTo>
                    <a:pt x="69342" y="25908"/>
                  </a:lnTo>
                  <a:lnTo>
                    <a:pt x="60960" y="36576"/>
                  </a:lnTo>
                  <a:lnTo>
                    <a:pt x="54102" y="46482"/>
                  </a:lnTo>
                  <a:lnTo>
                    <a:pt x="48006" y="56388"/>
                  </a:lnTo>
                  <a:lnTo>
                    <a:pt x="36576" y="76200"/>
                  </a:lnTo>
                  <a:lnTo>
                    <a:pt x="25147" y="97536"/>
                  </a:lnTo>
                  <a:lnTo>
                    <a:pt x="13716" y="118110"/>
                  </a:lnTo>
                  <a:lnTo>
                    <a:pt x="28956" y="126492"/>
                  </a:lnTo>
                  <a:lnTo>
                    <a:pt x="44197" y="133350"/>
                  </a:lnTo>
                  <a:lnTo>
                    <a:pt x="60960" y="138685"/>
                  </a:lnTo>
                  <a:lnTo>
                    <a:pt x="78486" y="142494"/>
                  </a:lnTo>
                  <a:lnTo>
                    <a:pt x="96012" y="144018"/>
                  </a:lnTo>
                  <a:lnTo>
                    <a:pt x="113538" y="144780"/>
                  </a:lnTo>
                  <a:lnTo>
                    <a:pt x="130302" y="144018"/>
                  </a:lnTo>
                  <a:lnTo>
                    <a:pt x="145161" y="142667"/>
                  </a:lnTo>
                  <a:lnTo>
                    <a:pt x="145161" y="146495"/>
                  </a:lnTo>
                  <a:lnTo>
                    <a:pt x="126492" y="147828"/>
                  </a:lnTo>
                  <a:lnTo>
                    <a:pt x="105918" y="147066"/>
                  </a:lnTo>
                  <a:lnTo>
                    <a:pt x="86106" y="144780"/>
                  </a:lnTo>
                  <a:lnTo>
                    <a:pt x="67056" y="142494"/>
                  </a:lnTo>
                  <a:lnTo>
                    <a:pt x="48006" y="136398"/>
                  </a:lnTo>
                  <a:lnTo>
                    <a:pt x="38100" y="133350"/>
                  </a:lnTo>
                  <a:lnTo>
                    <a:pt x="29718" y="129540"/>
                  </a:lnTo>
                  <a:lnTo>
                    <a:pt x="21336" y="124968"/>
                  </a:lnTo>
                  <a:lnTo>
                    <a:pt x="12192" y="119635"/>
                  </a:lnTo>
                  <a:lnTo>
                    <a:pt x="12192" y="121159"/>
                  </a:lnTo>
                  <a:lnTo>
                    <a:pt x="10668" y="121920"/>
                  </a:lnTo>
                  <a:lnTo>
                    <a:pt x="8382" y="121920"/>
                  </a:lnTo>
                  <a:lnTo>
                    <a:pt x="7620" y="119635"/>
                  </a:lnTo>
                  <a:lnTo>
                    <a:pt x="7620" y="118872"/>
                  </a:lnTo>
                  <a:lnTo>
                    <a:pt x="8382" y="117348"/>
                  </a:lnTo>
                  <a:lnTo>
                    <a:pt x="0" y="110490"/>
                  </a:lnTo>
                  <a:lnTo>
                    <a:pt x="0" y="109728"/>
                  </a:lnTo>
                  <a:lnTo>
                    <a:pt x="762" y="109728"/>
                  </a:lnTo>
                  <a:lnTo>
                    <a:pt x="8382" y="115062"/>
                  </a:lnTo>
                  <a:lnTo>
                    <a:pt x="15240" y="99061"/>
                  </a:lnTo>
                  <a:lnTo>
                    <a:pt x="23622" y="79248"/>
                  </a:lnTo>
                  <a:lnTo>
                    <a:pt x="33528" y="60198"/>
                  </a:lnTo>
                  <a:lnTo>
                    <a:pt x="38862" y="50292"/>
                  </a:lnTo>
                  <a:lnTo>
                    <a:pt x="44958" y="40386"/>
                  </a:lnTo>
                  <a:lnTo>
                    <a:pt x="50292" y="32004"/>
                  </a:lnTo>
                  <a:lnTo>
                    <a:pt x="57150" y="24385"/>
                  </a:lnTo>
                  <a:lnTo>
                    <a:pt x="64770" y="16764"/>
                  </a:lnTo>
                  <a:lnTo>
                    <a:pt x="72390" y="10668"/>
                  </a:lnTo>
                  <a:lnTo>
                    <a:pt x="80772" y="6096"/>
                  </a:lnTo>
                  <a:lnTo>
                    <a:pt x="89916" y="2286"/>
                  </a:lnTo>
                  <a:lnTo>
                    <a:pt x="9906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3" name="Shape 192887"/>
            <p:cNvSpPr/>
            <p:nvPr/>
          </p:nvSpPr>
          <p:spPr>
            <a:xfrm>
              <a:off x="350139" y="88709"/>
              <a:ext cx="43815" cy="130938"/>
            </a:xfrm>
            <a:custGeom>
              <a:avLst/>
              <a:gdLst/>
              <a:ahLst/>
              <a:cxnLst/>
              <a:rect l="0" t="0" r="0" b="0"/>
              <a:pathLst>
                <a:path w="43815" h="130938">
                  <a:moveTo>
                    <a:pt x="0" y="0"/>
                  </a:moveTo>
                  <a:lnTo>
                    <a:pt x="4191" y="3493"/>
                  </a:lnTo>
                  <a:lnTo>
                    <a:pt x="11811" y="12637"/>
                  </a:lnTo>
                  <a:lnTo>
                    <a:pt x="18669" y="22543"/>
                  </a:lnTo>
                  <a:lnTo>
                    <a:pt x="20955" y="27877"/>
                  </a:lnTo>
                  <a:lnTo>
                    <a:pt x="22479" y="33211"/>
                  </a:lnTo>
                  <a:lnTo>
                    <a:pt x="23241" y="38545"/>
                  </a:lnTo>
                  <a:lnTo>
                    <a:pt x="23241" y="48451"/>
                  </a:lnTo>
                  <a:lnTo>
                    <a:pt x="22479" y="52261"/>
                  </a:lnTo>
                  <a:lnTo>
                    <a:pt x="20955" y="55309"/>
                  </a:lnTo>
                  <a:lnTo>
                    <a:pt x="17907" y="58357"/>
                  </a:lnTo>
                  <a:lnTo>
                    <a:pt x="26289" y="64453"/>
                  </a:lnTo>
                  <a:lnTo>
                    <a:pt x="33910" y="73597"/>
                  </a:lnTo>
                  <a:lnTo>
                    <a:pt x="40005" y="83503"/>
                  </a:lnTo>
                  <a:lnTo>
                    <a:pt x="41529" y="88075"/>
                  </a:lnTo>
                  <a:lnTo>
                    <a:pt x="42291" y="92647"/>
                  </a:lnTo>
                  <a:lnTo>
                    <a:pt x="43815" y="97981"/>
                  </a:lnTo>
                  <a:lnTo>
                    <a:pt x="43815" y="101791"/>
                  </a:lnTo>
                  <a:lnTo>
                    <a:pt x="40767" y="110935"/>
                  </a:lnTo>
                  <a:lnTo>
                    <a:pt x="37719" y="114745"/>
                  </a:lnTo>
                  <a:lnTo>
                    <a:pt x="33910" y="119317"/>
                  </a:lnTo>
                  <a:lnTo>
                    <a:pt x="28575" y="121603"/>
                  </a:lnTo>
                  <a:lnTo>
                    <a:pt x="22479" y="124651"/>
                  </a:lnTo>
                  <a:lnTo>
                    <a:pt x="13336" y="127699"/>
                  </a:lnTo>
                  <a:lnTo>
                    <a:pt x="2667" y="130747"/>
                  </a:lnTo>
                  <a:lnTo>
                    <a:pt x="0" y="130938"/>
                  </a:lnTo>
                  <a:lnTo>
                    <a:pt x="0" y="127110"/>
                  </a:lnTo>
                  <a:lnTo>
                    <a:pt x="1905" y="126937"/>
                  </a:lnTo>
                  <a:lnTo>
                    <a:pt x="11049" y="123889"/>
                  </a:lnTo>
                  <a:lnTo>
                    <a:pt x="19431" y="120079"/>
                  </a:lnTo>
                  <a:lnTo>
                    <a:pt x="27051" y="114745"/>
                  </a:lnTo>
                  <a:lnTo>
                    <a:pt x="33910" y="109411"/>
                  </a:lnTo>
                  <a:lnTo>
                    <a:pt x="36957" y="106363"/>
                  </a:lnTo>
                  <a:lnTo>
                    <a:pt x="37719" y="102553"/>
                  </a:lnTo>
                  <a:lnTo>
                    <a:pt x="40005" y="98743"/>
                  </a:lnTo>
                  <a:lnTo>
                    <a:pt x="40005" y="94933"/>
                  </a:lnTo>
                  <a:lnTo>
                    <a:pt x="38481" y="91123"/>
                  </a:lnTo>
                  <a:lnTo>
                    <a:pt x="36957" y="85789"/>
                  </a:lnTo>
                  <a:lnTo>
                    <a:pt x="34672" y="81217"/>
                  </a:lnTo>
                  <a:lnTo>
                    <a:pt x="30861" y="76645"/>
                  </a:lnTo>
                  <a:lnTo>
                    <a:pt x="22479" y="69025"/>
                  </a:lnTo>
                  <a:lnTo>
                    <a:pt x="14098" y="62167"/>
                  </a:lnTo>
                  <a:lnTo>
                    <a:pt x="9525" y="63691"/>
                  </a:lnTo>
                  <a:lnTo>
                    <a:pt x="4191" y="64453"/>
                  </a:lnTo>
                  <a:lnTo>
                    <a:pt x="381" y="64453"/>
                  </a:lnTo>
                  <a:lnTo>
                    <a:pt x="0" y="64377"/>
                  </a:lnTo>
                  <a:lnTo>
                    <a:pt x="0" y="59881"/>
                  </a:lnTo>
                  <a:lnTo>
                    <a:pt x="4191" y="59881"/>
                  </a:lnTo>
                  <a:lnTo>
                    <a:pt x="8001" y="58357"/>
                  </a:lnTo>
                  <a:lnTo>
                    <a:pt x="6477" y="56833"/>
                  </a:lnTo>
                  <a:lnTo>
                    <a:pt x="0" y="53954"/>
                  </a:lnTo>
                  <a:lnTo>
                    <a:pt x="0" y="49737"/>
                  </a:lnTo>
                  <a:lnTo>
                    <a:pt x="1905" y="49975"/>
                  </a:lnTo>
                  <a:lnTo>
                    <a:pt x="7239" y="52261"/>
                  </a:lnTo>
                  <a:lnTo>
                    <a:pt x="13336" y="55309"/>
                  </a:lnTo>
                  <a:lnTo>
                    <a:pt x="17907" y="48451"/>
                  </a:lnTo>
                  <a:lnTo>
                    <a:pt x="18669" y="42355"/>
                  </a:lnTo>
                  <a:lnTo>
                    <a:pt x="17907" y="35497"/>
                  </a:lnTo>
                  <a:lnTo>
                    <a:pt x="14098" y="27877"/>
                  </a:lnTo>
                  <a:lnTo>
                    <a:pt x="9525" y="19495"/>
                  </a:lnTo>
                  <a:lnTo>
                    <a:pt x="2667" y="11875"/>
                  </a:lnTo>
                  <a:lnTo>
                    <a:pt x="0" y="92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4" name="Shape 192888"/>
            <p:cNvSpPr/>
            <p:nvPr/>
          </p:nvSpPr>
          <p:spPr>
            <a:xfrm>
              <a:off x="83059" y="28956"/>
              <a:ext cx="125730" cy="161544"/>
            </a:xfrm>
            <a:custGeom>
              <a:avLst/>
              <a:gdLst/>
              <a:ahLst/>
              <a:cxnLst/>
              <a:rect l="0" t="0" r="0" b="0"/>
              <a:pathLst>
                <a:path w="125730" h="161544">
                  <a:moveTo>
                    <a:pt x="60198" y="0"/>
                  </a:moveTo>
                  <a:lnTo>
                    <a:pt x="70866" y="762"/>
                  </a:lnTo>
                  <a:lnTo>
                    <a:pt x="80010" y="3810"/>
                  </a:lnTo>
                  <a:lnTo>
                    <a:pt x="88392" y="7620"/>
                  </a:lnTo>
                  <a:lnTo>
                    <a:pt x="93726" y="9144"/>
                  </a:lnTo>
                  <a:lnTo>
                    <a:pt x="97536" y="12954"/>
                  </a:lnTo>
                  <a:lnTo>
                    <a:pt x="101346" y="17526"/>
                  </a:lnTo>
                  <a:lnTo>
                    <a:pt x="105156" y="21336"/>
                  </a:lnTo>
                  <a:lnTo>
                    <a:pt x="105918" y="25146"/>
                  </a:lnTo>
                  <a:lnTo>
                    <a:pt x="105918" y="26670"/>
                  </a:lnTo>
                  <a:lnTo>
                    <a:pt x="105156" y="27432"/>
                  </a:lnTo>
                  <a:lnTo>
                    <a:pt x="102870" y="28956"/>
                  </a:lnTo>
                  <a:lnTo>
                    <a:pt x="101346" y="29718"/>
                  </a:lnTo>
                  <a:lnTo>
                    <a:pt x="94488" y="30480"/>
                  </a:lnTo>
                  <a:lnTo>
                    <a:pt x="93726" y="29718"/>
                  </a:lnTo>
                  <a:lnTo>
                    <a:pt x="93726" y="28956"/>
                  </a:lnTo>
                  <a:lnTo>
                    <a:pt x="94488" y="28956"/>
                  </a:lnTo>
                  <a:lnTo>
                    <a:pt x="99060" y="26670"/>
                  </a:lnTo>
                  <a:lnTo>
                    <a:pt x="99822" y="25908"/>
                  </a:lnTo>
                  <a:lnTo>
                    <a:pt x="99822" y="25146"/>
                  </a:lnTo>
                  <a:lnTo>
                    <a:pt x="99060" y="22860"/>
                  </a:lnTo>
                  <a:lnTo>
                    <a:pt x="96012" y="19812"/>
                  </a:lnTo>
                  <a:lnTo>
                    <a:pt x="87630" y="16002"/>
                  </a:lnTo>
                  <a:lnTo>
                    <a:pt x="67056" y="11430"/>
                  </a:lnTo>
                  <a:lnTo>
                    <a:pt x="44196" y="11430"/>
                  </a:lnTo>
                  <a:lnTo>
                    <a:pt x="34290" y="12192"/>
                  </a:lnTo>
                  <a:lnTo>
                    <a:pt x="29718" y="12954"/>
                  </a:lnTo>
                  <a:lnTo>
                    <a:pt x="25146" y="15240"/>
                  </a:lnTo>
                  <a:lnTo>
                    <a:pt x="17526" y="19812"/>
                  </a:lnTo>
                  <a:lnTo>
                    <a:pt x="13716" y="25146"/>
                  </a:lnTo>
                  <a:lnTo>
                    <a:pt x="11430" y="28956"/>
                  </a:lnTo>
                  <a:lnTo>
                    <a:pt x="9906" y="33528"/>
                  </a:lnTo>
                  <a:lnTo>
                    <a:pt x="8382" y="39624"/>
                  </a:lnTo>
                  <a:lnTo>
                    <a:pt x="8382" y="44196"/>
                  </a:lnTo>
                  <a:lnTo>
                    <a:pt x="9906" y="48768"/>
                  </a:lnTo>
                  <a:lnTo>
                    <a:pt x="11430" y="54864"/>
                  </a:lnTo>
                  <a:lnTo>
                    <a:pt x="12192" y="59436"/>
                  </a:lnTo>
                  <a:lnTo>
                    <a:pt x="17526" y="68580"/>
                  </a:lnTo>
                  <a:lnTo>
                    <a:pt x="22098" y="76200"/>
                  </a:lnTo>
                  <a:lnTo>
                    <a:pt x="27432" y="84582"/>
                  </a:lnTo>
                  <a:lnTo>
                    <a:pt x="33528" y="91440"/>
                  </a:lnTo>
                  <a:lnTo>
                    <a:pt x="46482" y="105918"/>
                  </a:lnTo>
                  <a:lnTo>
                    <a:pt x="60960" y="118110"/>
                  </a:lnTo>
                  <a:lnTo>
                    <a:pt x="76962" y="129540"/>
                  </a:lnTo>
                  <a:lnTo>
                    <a:pt x="93726" y="140208"/>
                  </a:lnTo>
                  <a:lnTo>
                    <a:pt x="124968" y="160020"/>
                  </a:lnTo>
                  <a:lnTo>
                    <a:pt x="125730" y="161544"/>
                  </a:lnTo>
                  <a:lnTo>
                    <a:pt x="124968" y="161544"/>
                  </a:lnTo>
                  <a:lnTo>
                    <a:pt x="97536" y="145542"/>
                  </a:lnTo>
                  <a:lnTo>
                    <a:pt x="69342" y="129540"/>
                  </a:lnTo>
                  <a:lnTo>
                    <a:pt x="56388" y="120396"/>
                  </a:lnTo>
                  <a:lnTo>
                    <a:pt x="42672" y="111252"/>
                  </a:lnTo>
                  <a:lnTo>
                    <a:pt x="31242" y="99060"/>
                  </a:lnTo>
                  <a:lnTo>
                    <a:pt x="21336" y="87630"/>
                  </a:lnTo>
                  <a:lnTo>
                    <a:pt x="15240" y="80010"/>
                  </a:lnTo>
                  <a:lnTo>
                    <a:pt x="9906" y="70104"/>
                  </a:lnTo>
                  <a:lnTo>
                    <a:pt x="4572" y="60960"/>
                  </a:lnTo>
                  <a:lnTo>
                    <a:pt x="762" y="50292"/>
                  </a:lnTo>
                  <a:lnTo>
                    <a:pt x="0" y="40386"/>
                  </a:lnTo>
                  <a:lnTo>
                    <a:pt x="0" y="29718"/>
                  </a:lnTo>
                  <a:lnTo>
                    <a:pt x="2286" y="25146"/>
                  </a:lnTo>
                  <a:lnTo>
                    <a:pt x="3810" y="21336"/>
                  </a:lnTo>
                  <a:lnTo>
                    <a:pt x="6858" y="16002"/>
                  </a:lnTo>
                  <a:lnTo>
                    <a:pt x="11430" y="12192"/>
                  </a:lnTo>
                  <a:lnTo>
                    <a:pt x="19050" y="7620"/>
                  </a:lnTo>
                  <a:lnTo>
                    <a:pt x="28956" y="4572"/>
                  </a:lnTo>
                  <a:lnTo>
                    <a:pt x="38100" y="1524"/>
                  </a:lnTo>
                  <a:lnTo>
                    <a:pt x="49530" y="762"/>
                  </a:lnTo>
                  <a:lnTo>
                    <a:pt x="6019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5" name="Shape 192889"/>
            <p:cNvSpPr/>
            <p:nvPr/>
          </p:nvSpPr>
          <p:spPr>
            <a:xfrm>
              <a:off x="144780" y="4573"/>
              <a:ext cx="100584" cy="176784"/>
            </a:xfrm>
            <a:custGeom>
              <a:avLst/>
              <a:gdLst/>
              <a:ahLst/>
              <a:cxnLst/>
              <a:rect l="0" t="0" r="0" b="0"/>
              <a:pathLst>
                <a:path w="100584" h="176784">
                  <a:moveTo>
                    <a:pt x="49530" y="0"/>
                  </a:moveTo>
                  <a:lnTo>
                    <a:pt x="60198" y="0"/>
                  </a:lnTo>
                  <a:lnTo>
                    <a:pt x="70104" y="1524"/>
                  </a:lnTo>
                  <a:lnTo>
                    <a:pt x="73914" y="3048"/>
                  </a:lnTo>
                  <a:lnTo>
                    <a:pt x="78486" y="6096"/>
                  </a:lnTo>
                  <a:lnTo>
                    <a:pt x="82296" y="8382"/>
                  </a:lnTo>
                  <a:lnTo>
                    <a:pt x="86106" y="11430"/>
                  </a:lnTo>
                  <a:lnTo>
                    <a:pt x="96774" y="29718"/>
                  </a:lnTo>
                  <a:lnTo>
                    <a:pt x="98298" y="39624"/>
                  </a:lnTo>
                  <a:lnTo>
                    <a:pt x="100584" y="50292"/>
                  </a:lnTo>
                  <a:lnTo>
                    <a:pt x="100584" y="71627"/>
                  </a:lnTo>
                  <a:lnTo>
                    <a:pt x="98298" y="92964"/>
                  </a:lnTo>
                  <a:lnTo>
                    <a:pt x="94488" y="114300"/>
                  </a:lnTo>
                  <a:lnTo>
                    <a:pt x="89916" y="134112"/>
                  </a:lnTo>
                  <a:lnTo>
                    <a:pt x="78486" y="176022"/>
                  </a:lnTo>
                  <a:lnTo>
                    <a:pt x="78486" y="176784"/>
                  </a:lnTo>
                  <a:lnTo>
                    <a:pt x="77724" y="176784"/>
                  </a:lnTo>
                  <a:lnTo>
                    <a:pt x="76200" y="176022"/>
                  </a:lnTo>
                  <a:lnTo>
                    <a:pt x="76200" y="175260"/>
                  </a:lnTo>
                  <a:lnTo>
                    <a:pt x="85344" y="144018"/>
                  </a:lnTo>
                  <a:lnTo>
                    <a:pt x="89916" y="127253"/>
                  </a:lnTo>
                  <a:lnTo>
                    <a:pt x="93726" y="111251"/>
                  </a:lnTo>
                  <a:lnTo>
                    <a:pt x="96774" y="94488"/>
                  </a:lnTo>
                  <a:lnTo>
                    <a:pt x="98298" y="78486"/>
                  </a:lnTo>
                  <a:lnTo>
                    <a:pt x="98298" y="61722"/>
                  </a:lnTo>
                  <a:lnTo>
                    <a:pt x="97536" y="45720"/>
                  </a:lnTo>
                  <a:lnTo>
                    <a:pt x="95250" y="36575"/>
                  </a:lnTo>
                  <a:lnTo>
                    <a:pt x="92964" y="28194"/>
                  </a:lnTo>
                  <a:lnTo>
                    <a:pt x="89154" y="21336"/>
                  </a:lnTo>
                  <a:lnTo>
                    <a:pt x="83820" y="14477"/>
                  </a:lnTo>
                  <a:lnTo>
                    <a:pt x="78486" y="9906"/>
                  </a:lnTo>
                  <a:lnTo>
                    <a:pt x="71628" y="4572"/>
                  </a:lnTo>
                  <a:lnTo>
                    <a:pt x="63246" y="3048"/>
                  </a:lnTo>
                  <a:lnTo>
                    <a:pt x="53340" y="1524"/>
                  </a:lnTo>
                  <a:lnTo>
                    <a:pt x="43434" y="3810"/>
                  </a:lnTo>
                  <a:lnTo>
                    <a:pt x="32004" y="6858"/>
                  </a:lnTo>
                  <a:lnTo>
                    <a:pt x="22098" y="12192"/>
                  </a:lnTo>
                  <a:lnTo>
                    <a:pt x="12954" y="18288"/>
                  </a:lnTo>
                  <a:lnTo>
                    <a:pt x="7620" y="22860"/>
                  </a:lnTo>
                  <a:lnTo>
                    <a:pt x="5334" y="26670"/>
                  </a:lnTo>
                  <a:lnTo>
                    <a:pt x="3810" y="31242"/>
                  </a:lnTo>
                  <a:lnTo>
                    <a:pt x="3810" y="37338"/>
                  </a:lnTo>
                  <a:lnTo>
                    <a:pt x="6096" y="40386"/>
                  </a:lnTo>
                  <a:lnTo>
                    <a:pt x="11430" y="45720"/>
                  </a:lnTo>
                  <a:lnTo>
                    <a:pt x="18288" y="48006"/>
                  </a:lnTo>
                  <a:lnTo>
                    <a:pt x="24384" y="50292"/>
                  </a:lnTo>
                  <a:lnTo>
                    <a:pt x="29718" y="49530"/>
                  </a:lnTo>
                  <a:lnTo>
                    <a:pt x="30480" y="48006"/>
                  </a:lnTo>
                  <a:lnTo>
                    <a:pt x="32004" y="46482"/>
                  </a:lnTo>
                  <a:lnTo>
                    <a:pt x="32766" y="45720"/>
                  </a:lnTo>
                  <a:lnTo>
                    <a:pt x="33528" y="46482"/>
                  </a:lnTo>
                  <a:lnTo>
                    <a:pt x="35814" y="48006"/>
                  </a:lnTo>
                  <a:lnTo>
                    <a:pt x="35814" y="50292"/>
                  </a:lnTo>
                  <a:lnTo>
                    <a:pt x="32766" y="51815"/>
                  </a:lnTo>
                  <a:lnTo>
                    <a:pt x="28956" y="53340"/>
                  </a:lnTo>
                  <a:lnTo>
                    <a:pt x="20574" y="53340"/>
                  </a:lnTo>
                  <a:lnTo>
                    <a:pt x="16764" y="51815"/>
                  </a:lnTo>
                  <a:lnTo>
                    <a:pt x="12954" y="51053"/>
                  </a:lnTo>
                  <a:lnTo>
                    <a:pt x="9144" y="48006"/>
                  </a:lnTo>
                  <a:lnTo>
                    <a:pt x="5334" y="45720"/>
                  </a:lnTo>
                  <a:lnTo>
                    <a:pt x="3048" y="42672"/>
                  </a:lnTo>
                  <a:lnTo>
                    <a:pt x="1524" y="37338"/>
                  </a:lnTo>
                  <a:lnTo>
                    <a:pt x="0" y="33527"/>
                  </a:lnTo>
                  <a:lnTo>
                    <a:pt x="0" y="29718"/>
                  </a:lnTo>
                  <a:lnTo>
                    <a:pt x="2286" y="25908"/>
                  </a:lnTo>
                  <a:lnTo>
                    <a:pt x="3810" y="22860"/>
                  </a:lnTo>
                  <a:lnTo>
                    <a:pt x="6858" y="19050"/>
                  </a:lnTo>
                  <a:lnTo>
                    <a:pt x="13716" y="13715"/>
                  </a:lnTo>
                  <a:lnTo>
                    <a:pt x="22098" y="8382"/>
                  </a:lnTo>
                  <a:lnTo>
                    <a:pt x="30480" y="4572"/>
                  </a:lnTo>
                  <a:lnTo>
                    <a:pt x="40386" y="1524"/>
                  </a:lnTo>
                  <a:lnTo>
                    <a:pt x="4953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6" name="Shape 192890"/>
            <p:cNvSpPr/>
            <p:nvPr/>
          </p:nvSpPr>
          <p:spPr>
            <a:xfrm>
              <a:off x="44197" y="182880"/>
              <a:ext cx="168402" cy="125730"/>
            </a:xfrm>
            <a:custGeom>
              <a:avLst/>
              <a:gdLst/>
              <a:ahLst/>
              <a:cxnLst/>
              <a:rect l="0" t="0" r="0" b="0"/>
              <a:pathLst>
                <a:path w="168402" h="125730">
                  <a:moveTo>
                    <a:pt x="168402" y="0"/>
                  </a:moveTo>
                  <a:lnTo>
                    <a:pt x="168402" y="762"/>
                  </a:lnTo>
                  <a:lnTo>
                    <a:pt x="153924" y="9144"/>
                  </a:lnTo>
                  <a:lnTo>
                    <a:pt x="147828" y="14478"/>
                  </a:lnTo>
                  <a:lnTo>
                    <a:pt x="144018" y="16764"/>
                  </a:lnTo>
                  <a:lnTo>
                    <a:pt x="141732" y="19812"/>
                  </a:lnTo>
                  <a:lnTo>
                    <a:pt x="137160" y="27432"/>
                  </a:lnTo>
                  <a:lnTo>
                    <a:pt x="133350" y="35052"/>
                  </a:lnTo>
                  <a:lnTo>
                    <a:pt x="129540" y="44196"/>
                  </a:lnTo>
                  <a:lnTo>
                    <a:pt x="126492" y="52578"/>
                  </a:lnTo>
                  <a:lnTo>
                    <a:pt x="123444" y="64770"/>
                  </a:lnTo>
                  <a:lnTo>
                    <a:pt x="114300" y="87630"/>
                  </a:lnTo>
                  <a:lnTo>
                    <a:pt x="107442" y="97536"/>
                  </a:lnTo>
                  <a:lnTo>
                    <a:pt x="100584" y="105156"/>
                  </a:lnTo>
                  <a:lnTo>
                    <a:pt x="92964" y="112014"/>
                  </a:lnTo>
                  <a:lnTo>
                    <a:pt x="84582" y="117348"/>
                  </a:lnTo>
                  <a:lnTo>
                    <a:pt x="75438" y="121158"/>
                  </a:lnTo>
                  <a:lnTo>
                    <a:pt x="65532" y="124206"/>
                  </a:lnTo>
                  <a:lnTo>
                    <a:pt x="54864" y="125730"/>
                  </a:lnTo>
                  <a:lnTo>
                    <a:pt x="45720" y="124206"/>
                  </a:lnTo>
                  <a:lnTo>
                    <a:pt x="35814" y="121158"/>
                  </a:lnTo>
                  <a:lnTo>
                    <a:pt x="27432" y="116586"/>
                  </a:lnTo>
                  <a:lnTo>
                    <a:pt x="19050" y="111252"/>
                  </a:lnTo>
                  <a:lnTo>
                    <a:pt x="12192" y="102870"/>
                  </a:lnTo>
                  <a:lnTo>
                    <a:pt x="6858" y="95250"/>
                  </a:lnTo>
                  <a:lnTo>
                    <a:pt x="3048" y="85344"/>
                  </a:lnTo>
                  <a:lnTo>
                    <a:pt x="0" y="76200"/>
                  </a:lnTo>
                  <a:lnTo>
                    <a:pt x="0" y="66294"/>
                  </a:lnTo>
                  <a:lnTo>
                    <a:pt x="1524" y="55626"/>
                  </a:lnTo>
                  <a:lnTo>
                    <a:pt x="4572" y="48768"/>
                  </a:lnTo>
                  <a:lnTo>
                    <a:pt x="8382" y="44196"/>
                  </a:lnTo>
                  <a:lnTo>
                    <a:pt x="12953" y="39624"/>
                  </a:lnTo>
                  <a:lnTo>
                    <a:pt x="18288" y="37338"/>
                  </a:lnTo>
                  <a:lnTo>
                    <a:pt x="23622" y="37338"/>
                  </a:lnTo>
                  <a:lnTo>
                    <a:pt x="25908" y="38100"/>
                  </a:lnTo>
                  <a:lnTo>
                    <a:pt x="27432" y="39624"/>
                  </a:lnTo>
                  <a:lnTo>
                    <a:pt x="29718" y="41148"/>
                  </a:lnTo>
                  <a:lnTo>
                    <a:pt x="30480" y="44196"/>
                  </a:lnTo>
                  <a:lnTo>
                    <a:pt x="31242" y="48006"/>
                  </a:lnTo>
                  <a:lnTo>
                    <a:pt x="32003" y="52578"/>
                  </a:lnTo>
                  <a:lnTo>
                    <a:pt x="31242" y="54864"/>
                  </a:lnTo>
                  <a:lnTo>
                    <a:pt x="29718" y="55626"/>
                  </a:lnTo>
                  <a:lnTo>
                    <a:pt x="27432" y="54864"/>
                  </a:lnTo>
                  <a:lnTo>
                    <a:pt x="26670" y="54102"/>
                  </a:lnTo>
                  <a:lnTo>
                    <a:pt x="23622" y="48768"/>
                  </a:lnTo>
                  <a:lnTo>
                    <a:pt x="19812" y="45720"/>
                  </a:lnTo>
                  <a:lnTo>
                    <a:pt x="16764" y="45720"/>
                  </a:lnTo>
                  <a:lnTo>
                    <a:pt x="15240" y="48768"/>
                  </a:lnTo>
                  <a:lnTo>
                    <a:pt x="10668" y="54864"/>
                  </a:lnTo>
                  <a:lnTo>
                    <a:pt x="8382" y="61722"/>
                  </a:lnTo>
                  <a:lnTo>
                    <a:pt x="7620" y="70866"/>
                  </a:lnTo>
                  <a:lnTo>
                    <a:pt x="7620" y="76200"/>
                  </a:lnTo>
                  <a:lnTo>
                    <a:pt x="8382" y="80772"/>
                  </a:lnTo>
                  <a:lnTo>
                    <a:pt x="12192" y="89916"/>
                  </a:lnTo>
                  <a:lnTo>
                    <a:pt x="16764" y="98298"/>
                  </a:lnTo>
                  <a:lnTo>
                    <a:pt x="22860" y="105918"/>
                  </a:lnTo>
                  <a:lnTo>
                    <a:pt x="26670" y="109728"/>
                  </a:lnTo>
                  <a:lnTo>
                    <a:pt x="30480" y="112014"/>
                  </a:lnTo>
                  <a:lnTo>
                    <a:pt x="39624" y="115824"/>
                  </a:lnTo>
                  <a:lnTo>
                    <a:pt x="49530" y="118872"/>
                  </a:lnTo>
                  <a:lnTo>
                    <a:pt x="58674" y="118872"/>
                  </a:lnTo>
                  <a:lnTo>
                    <a:pt x="76962" y="115824"/>
                  </a:lnTo>
                  <a:lnTo>
                    <a:pt x="85344" y="111252"/>
                  </a:lnTo>
                  <a:lnTo>
                    <a:pt x="92964" y="105918"/>
                  </a:lnTo>
                  <a:lnTo>
                    <a:pt x="100584" y="98298"/>
                  </a:lnTo>
                  <a:lnTo>
                    <a:pt x="106680" y="91440"/>
                  </a:lnTo>
                  <a:lnTo>
                    <a:pt x="111252" y="83058"/>
                  </a:lnTo>
                  <a:lnTo>
                    <a:pt x="115062" y="75438"/>
                  </a:lnTo>
                  <a:lnTo>
                    <a:pt x="118872" y="66294"/>
                  </a:lnTo>
                  <a:lnTo>
                    <a:pt x="124968" y="50292"/>
                  </a:lnTo>
                  <a:lnTo>
                    <a:pt x="131064" y="32766"/>
                  </a:lnTo>
                  <a:lnTo>
                    <a:pt x="134112" y="26670"/>
                  </a:lnTo>
                  <a:lnTo>
                    <a:pt x="137922" y="22098"/>
                  </a:lnTo>
                  <a:lnTo>
                    <a:pt x="142494" y="16764"/>
                  </a:lnTo>
                  <a:lnTo>
                    <a:pt x="147828" y="12954"/>
                  </a:lnTo>
                  <a:lnTo>
                    <a:pt x="157734" y="6096"/>
                  </a:lnTo>
                  <a:lnTo>
                    <a:pt x="1684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7" name="Shape 192891"/>
            <p:cNvSpPr/>
            <p:nvPr/>
          </p:nvSpPr>
          <p:spPr>
            <a:xfrm>
              <a:off x="171450" y="176785"/>
              <a:ext cx="76200" cy="212598"/>
            </a:xfrm>
            <a:custGeom>
              <a:avLst/>
              <a:gdLst/>
              <a:ahLst/>
              <a:cxnLst/>
              <a:rect l="0" t="0" r="0" b="0"/>
              <a:pathLst>
                <a:path w="76200" h="212598">
                  <a:moveTo>
                    <a:pt x="10668" y="0"/>
                  </a:moveTo>
                  <a:lnTo>
                    <a:pt x="22861" y="3810"/>
                  </a:lnTo>
                  <a:lnTo>
                    <a:pt x="36576" y="8382"/>
                  </a:lnTo>
                  <a:lnTo>
                    <a:pt x="40116" y="10152"/>
                  </a:lnTo>
                  <a:lnTo>
                    <a:pt x="40387" y="6096"/>
                  </a:lnTo>
                  <a:lnTo>
                    <a:pt x="41911" y="6096"/>
                  </a:lnTo>
                  <a:lnTo>
                    <a:pt x="41480" y="10833"/>
                  </a:lnTo>
                  <a:lnTo>
                    <a:pt x="48768" y="14477"/>
                  </a:lnTo>
                  <a:lnTo>
                    <a:pt x="60961" y="22098"/>
                  </a:lnTo>
                  <a:lnTo>
                    <a:pt x="73914" y="29718"/>
                  </a:lnTo>
                  <a:lnTo>
                    <a:pt x="76200" y="31546"/>
                  </a:lnTo>
                  <a:lnTo>
                    <a:pt x="76200" y="41954"/>
                  </a:lnTo>
                  <a:lnTo>
                    <a:pt x="70104" y="36576"/>
                  </a:lnTo>
                  <a:lnTo>
                    <a:pt x="55626" y="25908"/>
                  </a:lnTo>
                  <a:lnTo>
                    <a:pt x="41149" y="16002"/>
                  </a:lnTo>
                  <a:lnTo>
                    <a:pt x="41016" y="15935"/>
                  </a:lnTo>
                  <a:lnTo>
                    <a:pt x="40387" y="22860"/>
                  </a:lnTo>
                  <a:lnTo>
                    <a:pt x="36576" y="39624"/>
                  </a:lnTo>
                  <a:lnTo>
                    <a:pt x="32004" y="54864"/>
                  </a:lnTo>
                  <a:lnTo>
                    <a:pt x="25147" y="70865"/>
                  </a:lnTo>
                  <a:lnTo>
                    <a:pt x="18288" y="86106"/>
                  </a:lnTo>
                  <a:lnTo>
                    <a:pt x="12954" y="101346"/>
                  </a:lnTo>
                  <a:lnTo>
                    <a:pt x="7620" y="117348"/>
                  </a:lnTo>
                  <a:lnTo>
                    <a:pt x="3811" y="133350"/>
                  </a:lnTo>
                  <a:lnTo>
                    <a:pt x="3049" y="143256"/>
                  </a:lnTo>
                  <a:lnTo>
                    <a:pt x="2287" y="153924"/>
                  </a:lnTo>
                  <a:lnTo>
                    <a:pt x="3049" y="163068"/>
                  </a:lnTo>
                  <a:lnTo>
                    <a:pt x="5335" y="172974"/>
                  </a:lnTo>
                  <a:lnTo>
                    <a:pt x="6858" y="180594"/>
                  </a:lnTo>
                  <a:lnTo>
                    <a:pt x="10668" y="189738"/>
                  </a:lnTo>
                  <a:lnTo>
                    <a:pt x="14478" y="197358"/>
                  </a:lnTo>
                  <a:lnTo>
                    <a:pt x="20575" y="202692"/>
                  </a:lnTo>
                  <a:lnTo>
                    <a:pt x="22861" y="205739"/>
                  </a:lnTo>
                  <a:lnTo>
                    <a:pt x="25908" y="208026"/>
                  </a:lnTo>
                  <a:lnTo>
                    <a:pt x="29718" y="208788"/>
                  </a:lnTo>
                  <a:lnTo>
                    <a:pt x="37338" y="208788"/>
                  </a:lnTo>
                  <a:lnTo>
                    <a:pt x="41149" y="207264"/>
                  </a:lnTo>
                  <a:lnTo>
                    <a:pt x="44958" y="204977"/>
                  </a:lnTo>
                  <a:lnTo>
                    <a:pt x="49530" y="201168"/>
                  </a:lnTo>
                  <a:lnTo>
                    <a:pt x="55626" y="195072"/>
                  </a:lnTo>
                  <a:lnTo>
                    <a:pt x="60199" y="188214"/>
                  </a:lnTo>
                  <a:lnTo>
                    <a:pt x="70104" y="173736"/>
                  </a:lnTo>
                  <a:lnTo>
                    <a:pt x="75438" y="163068"/>
                  </a:lnTo>
                  <a:lnTo>
                    <a:pt x="76200" y="162154"/>
                  </a:lnTo>
                  <a:lnTo>
                    <a:pt x="76200" y="171450"/>
                  </a:lnTo>
                  <a:lnTo>
                    <a:pt x="75438" y="172212"/>
                  </a:lnTo>
                  <a:lnTo>
                    <a:pt x="70866" y="180594"/>
                  </a:lnTo>
                  <a:lnTo>
                    <a:pt x="66294" y="189738"/>
                  </a:lnTo>
                  <a:lnTo>
                    <a:pt x="60961" y="195072"/>
                  </a:lnTo>
                  <a:lnTo>
                    <a:pt x="55626" y="201930"/>
                  </a:lnTo>
                  <a:lnTo>
                    <a:pt x="49530" y="207264"/>
                  </a:lnTo>
                  <a:lnTo>
                    <a:pt x="43435" y="211074"/>
                  </a:lnTo>
                  <a:lnTo>
                    <a:pt x="38100" y="211836"/>
                  </a:lnTo>
                  <a:lnTo>
                    <a:pt x="34290" y="212598"/>
                  </a:lnTo>
                  <a:lnTo>
                    <a:pt x="30480" y="212598"/>
                  </a:lnTo>
                  <a:lnTo>
                    <a:pt x="22861" y="211074"/>
                  </a:lnTo>
                  <a:lnTo>
                    <a:pt x="20575" y="208788"/>
                  </a:lnTo>
                  <a:lnTo>
                    <a:pt x="14478" y="204215"/>
                  </a:lnTo>
                  <a:lnTo>
                    <a:pt x="9906" y="197358"/>
                  </a:lnTo>
                  <a:lnTo>
                    <a:pt x="3811" y="182118"/>
                  </a:lnTo>
                  <a:lnTo>
                    <a:pt x="2287" y="173736"/>
                  </a:lnTo>
                  <a:lnTo>
                    <a:pt x="0" y="162306"/>
                  </a:lnTo>
                  <a:lnTo>
                    <a:pt x="0" y="151638"/>
                  </a:lnTo>
                  <a:lnTo>
                    <a:pt x="3049" y="130302"/>
                  </a:lnTo>
                  <a:lnTo>
                    <a:pt x="9144" y="108965"/>
                  </a:lnTo>
                  <a:lnTo>
                    <a:pt x="24385" y="69342"/>
                  </a:lnTo>
                  <a:lnTo>
                    <a:pt x="32004" y="48006"/>
                  </a:lnTo>
                  <a:lnTo>
                    <a:pt x="35814" y="38862"/>
                  </a:lnTo>
                  <a:lnTo>
                    <a:pt x="37338" y="28194"/>
                  </a:lnTo>
                  <a:lnTo>
                    <a:pt x="39625" y="17526"/>
                  </a:lnTo>
                  <a:lnTo>
                    <a:pt x="39772" y="15314"/>
                  </a:lnTo>
                  <a:lnTo>
                    <a:pt x="25908" y="8382"/>
                  </a:lnTo>
                  <a:lnTo>
                    <a:pt x="10668" y="1524"/>
                  </a:lnTo>
                  <a:lnTo>
                    <a:pt x="9906" y="762"/>
                  </a:lnTo>
                  <a:lnTo>
                    <a:pt x="10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8" name="Shape 192892"/>
            <p:cNvSpPr/>
            <p:nvPr/>
          </p:nvSpPr>
          <p:spPr>
            <a:xfrm>
              <a:off x="247650" y="208331"/>
              <a:ext cx="87630" cy="139904"/>
            </a:xfrm>
            <a:custGeom>
              <a:avLst/>
              <a:gdLst/>
              <a:ahLst/>
              <a:cxnLst/>
              <a:rect l="0" t="0" r="0" b="0"/>
              <a:pathLst>
                <a:path w="87630" h="139904">
                  <a:moveTo>
                    <a:pt x="0" y="0"/>
                  </a:moveTo>
                  <a:lnTo>
                    <a:pt x="9144" y="7316"/>
                  </a:lnTo>
                  <a:lnTo>
                    <a:pt x="29718" y="23318"/>
                  </a:lnTo>
                  <a:lnTo>
                    <a:pt x="41911" y="33986"/>
                  </a:lnTo>
                  <a:lnTo>
                    <a:pt x="53340" y="45416"/>
                  </a:lnTo>
                  <a:lnTo>
                    <a:pt x="64770" y="58369"/>
                  </a:lnTo>
                  <a:lnTo>
                    <a:pt x="74676" y="70562"/>
                  </a:lnTo>
                  <a:lnTo>
                    <a:pt x="82297" y="84278"/>
                  </a:lnTo>
                  <a:lnTo>
                    <a:pt x="85344" y="91136"/>
                  </a:lnTo>
                  <a:lnTo>
                    <a:pt x="86868" y="97993"/>
                  </a:lnTo>
                  <a:lnTo>
                    <a:pt x="87630" y="104852"/>
                  </a:lnTo>
                  <a:lnTo>
                    <a:pt x="87630" y="112471"/>
                  </a:lnTo>
                  <a:lnTo>
                    <a:pt x="86106" y="119330"/>
                  </a:lnTo>
                  <a:lnTo>
                    <a:pt x="82297" y="126188"/>
                  </a:lnTo>
                  <a:lnTo>
                    <a:pt x="79249" y="129997"/>
                  </a:lnTo>
                  <a:lnTo>
                    <a:pt x="76200" y="133045"/>
                  </a:lnTo>
                  <a:lnTo>
                    <a:pt x="72390" y="134569"/>
                  </a:lnTo>
                  <a:lnTo>
                    <a:pt x="68580" y="136856"/>
                  </a:lnTo>
                  <a:lnTo>
                    <a:pt x="60199" y="139904"/>
                  </a:lnTo>
                  <a:lnTo>
                    <a:pt x="41149" y="139904"/>
                  </a:lnTo>
                  <a:lnTo>
                    <a:pt x="32004" y="137618"/>
                  </a:lnTo>
                  <a:lnTo>
                    <a:pt x="22861" y="136093"/>
                  </a:lnTo>
                  <a:lnTo>
                    <a:pt x="15240" y="133045"/>
                  </a:lnTo>
                  <a:lnTo>
                    <a:pt x="10668" y="133045"/>
                  </a:lnTo>
                  <a:lnTo>
                    <a:pt x="6858" y="133807"/>
                  </a:lnTo>
                  <a:lnTo>
                    <a:pt x="3049" y="136856"/>
                  </a:lnTo>
                  <a:lnTo>
                    <a:pt x="0" y="139904"/>
                  </a:lnTo>
                  <a:lnTo>
                    <a:pt x="0" y="130608"/>
                  </a:lnTo>
                  <a:lnTo>
                    <a:pt x="6858" y="122378"/>
                  </a:lnTo>
                  <a:lnTo>
                    <a:pt x="10668" y="120854"/>
                  </a:lnTo>
                  <a:lnTo>
                    <a:pt x="13716" y="120854"/>
                  </a:lnTo>
                  <a:lnTo>
                    <a:pt x="22099" y="123902"/>
                  </a:lnTo>
                  <a:lnTo>
                    <a:pt x="32766" y="125426"/>
                  </a:lnTo>
                  <a:lnTo>
                    <a:pt x="43435" y="126188"/>
                  </a:lnTo>
                  <a:lnTo>
                    <a:pt x="53340" y="123902"/>
                  </a:lnTo>
                  <a:lnTo>
                    <a:pt x="58675" y="123140"/>
                  </a:lnTo>
                  <a:lnTo>
                    <a:pt x="63247" y="120854"/>
                  </a:lnTo>
                  <a:lnTo>
                    <a:pt x="67056" y="119330"/>
                  </a:lnTo>
                  <a:lnTo>
                    <a:pt x="70104" y="116281"/>
                  </a:lnTo>
                  <a:lnTo>
                    <a:pt x="71628" y="112471"/>
                  </a:lnTo>
                  <a:lnTo>
                    <a:pt x="73914" y="108662"/>
                  </a:lnTo>
                  <a:lnTo>
                    <a:pt x="73914" y="104090"/>
                  </a:lnTo>
                  <a:lnTo>
                    <a:pt x="72390" y="98756"/>
                  </a:lnTo>
                  <a:lnTo>
                    <a:pt x="67056" y="86564"/>
                  </a:lnTo>
                  <a:lnTo>
                    <a:pt x="60199" y="75133"/>
                  </a:lnTo>
                  <a:lnTo>
                    <a:pt x="52578" y="64466"/>
                  </a:lnTo>
                  <a:lnTo>
                    <a:pt x="44197" y="54559"/>
                  </a:lnTo>
                  <a:lnTo>
                    <a:pt x="20575" y="29414"/>
                  </a:lnTo>
                  <a:lnTo>
                    <a:pt x="6858" y="16459"/>
                  </a:lnTo>
                  <a:lnTo>
                    <a:pt x="0" y="104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9" name="Shape 192893"/>
            <p:cNvSpPr/>
            <p:nvPr/>
          </p:nvSpPr>
          <p:spPr>
            <a:xfrm>
              <a:off x="165354" y="31242"/>
              <a:ext cx="48006" cy="163068"/>
            </a:xfrm>
            <a:custGeom>
              <a:avLst/>
              <a:gdLst/>
              <a:ahLst/>
              <a:cxnLst/>
              <a:rect l="0" t="0" r="0" b="0"/>
              <a:pathLst>
                <a:path w="48006" h="163068">
                  <a:moveTo>
                    <a:pt x="0" y="0"/>
                  </a:moveTo>
                  <a:lnTo>
                    <a:pt x="762" y="0"/>
                  </a:lnTo>
                  <a:lnTo>
                    <a:pt x="3810" y="2286"/>
                  </a:lnTo>
                  <a:lnTo>
                    <a:pt x="5334" y="4572"/>
                  </a:lnTo>
                  <a:lnTo>
                    <a:pt x="9144" y="9906"/>
                  </a:lnTo>
                  <a:lnTo>
                    <a:pt x="15240" y="21336"/>
                  </a:lnTo>
                  <a:lnTo>
                    <a:pt x="24384" y="41910"/>
                  </a:lnTo>
                  <a:lnTo>
                    <a:pt x="32004" y="63246"/>
                  </a:lnTo>
                  <a:lnTo>
                    <a:pt x="35814" y="75438"/>
                  </a:lnTo>
                  <a:lnTo>
                    <a:pt x="38862" y="87630"/>
                  </a:lnTo>
                  <a:lnTo>
                    <a:pt x="42672" y="112776"/>
                  </a:lnTo>
                  <a:lnTo>
                    <a:pt x="45720" y="136398"/>
                  </a:lnTo>
                  <a:lnTo>
                    <a:pt x="48006" y="161544"/>
                  </a:lnTo>
                  <a:lnTo>
                    <a:pt x="47244" y="163068"/>
                  </a:lnTo>
                  <a:lnTo>
                    <a:pt x="47244" y="161544"/>
                  </a:lnTo>
                  <a:lnTo>
                    <a:pt x="41910" y="120396"/>
                  </a:lnTo>
                  <a:lnTo>
                    <a:pt x="38862" y="99060"/>
                  </a:lnTo>
                  <a:lnTo>
                    <a:pt x="34290" y="77724"/>
                  </a:lnTo>
                  <a:lnTo>
                    <a:pt x="27432" y="55626"/>
                  </a:lnTo>
                  <a:lnTo>
                    <a:pt x="23622" y="44958"/>
                  </a:lnTo>
                  <a:lnTo>
                    <a:pt x="19050" y="34290"/>
                  </a:lnTo>
                  <a:lnTo>
                    <a:pt x="11430" y="16764"/>
                  </a:lnTo>
                  <a:lnTo>
                    <a:pt x="6096" y="6858"/>
                  </a:lnTo>
                  <a:lnTo>
                    <a:pt x="3810" y="4572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30" name="Shape 192894"/>
            <p:cNvSpPr/>
            <p:nvPr/>
          </p:nvSpPr>
          <p:spPr>
            <a:xfrm>
              <a:off x="6097" y="215647"/>
              <a:ext cx="195834" cy="351282"/>
            </a:xfrm>
            <a:custGeom>
              <a:avLst/>
              <a:gdLst/>
              <a:ahLst/>
              <a:cxnLst/>
              <a:rect l="0" t="0" r="0" b="0"/>
              <a:pathLst>
                <a:path w="195834" h="351282">
                  <a:moveTo>
                    <a:pt x="195834" y="0"/>
                  </a:moveTo>
                  <a:lnTo>
                    <a:pt x="195834" y="762"/>
                  </a:lnTo>
                  <a:lnTo>
                    <a:pt x="190500" y="4572"/>
                  </a:lnTo>
                  <a:lnTo>
                    <a:pt x="184403" y="9144"/>
                  </a:lnTo>
                  <a:lnTo>
                    <a:pt x="179832" y="14477"/>
                  </a:lnTo>
                  <a:lnTo>
                    <a:pt x="176022" y="19812"/>
                  </a:lnTo>
                  <a:lnTo>
                    <a:pt x="169164" y="33527"/>
                  </a:lnTo>
                  <a:lnTo>
                    <a:pt x="163068" y="46482"/>
                  </a:lnTo>
                  <a:lnTo>
                    <a:pt x="153162" y="67818"/>
                  </a:lnTo>
                  <a:lnTo>
                    <a:pt x="148590" y="78486"/>
                  </a:lnTo>
                  <a:lnTo>
                    <a:pt x="144780" y="88392"/>
                  </a:lnTo>
                  <a:lnTo>
                    <a:pt x="140970" y="101346"/>
                  </a:lnTo>
                  <a:lnTo>
                    <a:pt x="137160" y="115062"/>
                  </a:lnTo>
                  <a:lnTo>
                    <a:pt x="132588" y="143256"/>
                  </a:lnTo>
                  <a:lnTo>
                    <a:pt x="128778" y="169926"/>
                  </a:lnTo>
                  <a:lnTo>
                    <a:pt x="122682" y="197358"/>
                  </a:lnTo>
                  <a:lnTo>
                    <a:pt x="115824" y="219456"/>
                  </a:lnTo>
                  <a:lnTo>
                    <a:pt x="107442" y="241553"/>
                  </a:lnTo>
                  <a:lnTo>
                    <a:pt x="102870" y="252222"/>
                  </a:lnTo>
                  <a:lnTo>
                    <a:pt x="98298" y="262127"/>
                  </a:lnTo>
                  <a:lnTo>
                    <a:pt x="92202" y="271272"/>
                  </a:lnTo>
                  <a:lnTo>
                    <a:pt x="85344" y="281177"/>
                  </a:lnTo>
                  <a:lnTo>
                    <a:pt x="76962" y="291084"/>
                  </a:lnTo>
                  <a:lnTo>
                    <a:pt x="68580" y="299465"/>
                  </a:lnTo>
                  <a:lnTo>
                    <a:pt x="60198" y="308610"/>
                  </a:lnTo>
                  <a:lnTo>
                    <a:pt x="50292" y="316230"/>
                  </a:lnTo>
                  <a:lnTo>
                    <a:pt x="31242" y="331470"/>
                  </a:lnTo>
                  <a:lnTo>
                    <a:pt x="22098" y="339090"/>
                  </a:lnTo>
                  <a:lnTo>
                    <a:pt x="12953" y="348234"/>
                  </a:lnTo>
                  <a:lnTo>
                    <a:pt x="10668" y="349758"/>
                  </a:lnTo>
                  <a:lnTo>
                    <a:pt x="6858" y="351282"/>
                  </a:lnTo>
                  <a:lnTo>
                    <a:pt x="3810" y="349758"/>
                  </a:lnTo>
                  <a:lnTo>
                    <a:pt x="1524" y="348234"/>
                  </a:lnTo>
                  <a:lnTo>
                    <a:pt x="0" y="345186"/>
                  </a:lnTo>
                  <a:lnTo>
                    <a:pt x="0" y="342138"/>
                  </a:lnTo>
                  <a:lnTo>
                    <a:pt x="762" y="339090"/>
                  </a:lnTo>
                  <a:lnTo>
                    <a:pt x="3048" y="336042"/>
                  </a:lnTo>
                  <a:lnTo>
                    <a:pt x="25908" y="320802"/>
                  </a:lnTo>
                  <a:lnTo>
                    <a:pt x="48768" y="303276"/>
                  </a:lnTo>
                  <a:lnTo>
                    <a:pt x="58674" y="294894"/>
                  </a:lnTo>
                  <a:lnTo>
                    <a:pt x="68580" y="284226"/>
                  </a:lnTo>
                  <a:lnTo>
                    <a:pt x="77724" y="274320"/>
                  </a:lnTo>
                  <a:lnTo>
                    <a:pt x="86868" y="262890"/>
                  </a:lnTo>
                  <a:lnTo>
                    <a:pt x="94488" y="251460"/>
                  </a:lnTo>
                  <a:lnTo>
                    <a:pt x="99822" y="238506"/>
                  </a:lnTo>
                  <a:lnTo>
                    <a:pt x="105918" y="226314"/>
                  </a:lnTo>
                  <a:lnTo>
                    <a:pt x="110490" y="213360"/>
                  </a:lnTo>
                  <a:lnTo>
                    <a:pt x="114300" y="199644"/>
                  </a:lnTo>
                  <a:lnTo>
                    <a:pt x="118110" y="187452"/>
                  </a:lnTo>
                  <a:lnTo>
                    <a:pt x="123444" y="160020"/>
                  </a:lnTo>
                  <a:lnTo>
                    <a:pt x="129540" y="132588"/>
                  </a:lnTo>
                  <a:lnTo>
                    <a:pt x="137160" y="105918"/>
                  </a:lnTo>
                  <a:lnTo>
                    <a:pt x="146303" y="80010"/>
                  </a:lnTo>
                  <a:lnTo>
                    <a:pt x="156972" y="54102"/>
                  </a:lnTo>
                  <a:lnTo>
                    <a:pt x="164592" y="38100"/>
                  </a:lnTo>
                  <a:lnTo>
                    <a:pt x="172212" y="22860"/>
                  </a:lnTo>
                  <a:lnTo>
                    <a:pt x="176784" y="16002"/>
                  </a:lnTo>
                  <a:lnTo>
                    <a:pt x="182880" y="9144"/>
                  </a:lnTo>
                  <a:lnTo>
                    <a:pt x="188214" y="4572"/>
                  </a:lnTo>
                  <a:lnTo>
                    <a:pt x="1958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31" name="Shape 192895"/>
            <p:cNvSpPr/>
            <p:nvPr/>
          </p:nvSpPr>
          <p:spPr>
            <a:xfrm>
              <a:off x="0" y="134113"/>
              <a:ext cx="218694" cy="115061"/>
            </a:xfrm>
            <a:custGeom>
              <a:avLst/>
              <a:gdLst/>
              <a:ahLst/>
              <a:cxnLst/>
              <a:rect l="0" t="0" r="0" b="0"/>
              <a:pathLst>
                <a:path w="218694" h="115061">
                  <a:moveTo>
                    <a:pt x="39625" y="0"/>
                  </a:moveTo>
                  <a:lnTo>
                    <a:pt x="53340" y="0"/>
                  </a:lnTo>
                  <a:lnTo>
                    <a:pt x="67056" y="761"/>
                  </a:lnTo>
                  <a:lnTo>
                    <a:pt x="79249" y="3048"/>
                  </a:lnTo>
                  <a:lnTo>
                    <a:pt x="100585" y="7620"/>
                  </a:lnTo>
                  <a:lnTo>
                    <a:pt x="121920" y="13715"/>
                  </a:lnTo>
                  <a:lnTo>
                    <a:pt x="143256" y="21335"/>
                  </a:lnTo>
                  <a:lnTo>
                    <a:pt x="163830" y="29718"/>
                  </a:lnTo>
                  <a:lnTo>
                    <a:pt x="184404" y="39624"/>
                  </a:lnTo>
                  <a:lnTo>
                    <a:pt x="195835" y="45720"/>
                  </a:lnTo>
                  <a:lnTo>
                    <a:pt x="201930" y="48768"/>
                  </a:lnTo>
                  <a:lnTo>
                    <a:pt x="208026" y="52577"/>
                  </a:lnTo>
                  <a:lnTo>
                    <a:pt x="212599" y="56387"/>
                  </a:lnTo>
                  <a:lnTo>
                    <a:pt x="216409" y="61722"/>
                  </a:lnTo>
                  <a:lnTo>
                    <a:pt x="218694" y="67818"/>
                  </a:lnTo>
                  <a:lnTo>
                    <a:pt x="218694" y="75437"/>
                  </a:lnTo>
                  <a:lnTo>
                    <a:pt x="217170" y="77724"/>
                  </a:lnTo>
                  <a:lnTo>
                    <a:pt x="213361" y="79248"/>
                  </a:lnTo>
                  <a:lnTo>
                    <a:pt x="209550" y="79248"/>
                  </a:lnTo>
                  <a:lnTo>
                    <a:pt x="208788" y="77724"/>
                  </a:lnTo>
                  <a:lnTo>
                    <a:pt x="205740" y="72389"/>
                  </a:lnTo>
                  <a:lnTo>
                    <a:pt x="203454" y="67818"/>
                  </a:lnTo>
                  <a:lnTo>
                    <a:pt x="195835" y="58674"/>
                  </a:lnTo>
                  <a:lnTo>
                    <a:pt x="185166" y="53339"/>
                  </a:lnTo>
                  <a:lnTo>
                    <a:pt x="174499" y="47244"/>
                  </a:lnTo>
                  <a:lnTo>
                    <a:pt x="144018" y="32003"/>
                  </a:lnTo>
                  <a:lnTo>
                    <a:pt x="128016" y="25146"/>
                  </a:lnTo>
                  <a:lnTo>
                    <a:pt x="112014" y="19050"/>
                  </a:lnTo>
                  <a:lnTo>
                    <a:pt x="94488" y="13715"/>
                  </a:lnTo>
                  <a:lnTo>
                    <a:pt x="77725" y="9906"/>
                  </a:lnTo>
                  <a:lnTo>
                    <a:pt x="59437" y="6858"/>
                  </a:lnTo>
                  <a:lnTo>
                    <a:pt x="49530" y="6096"/>
                  </a:lnTo>
                  <a:lnTo>
                    <a:pt x="40387" y="6096"/>
                  </a:lnTo>
                  <a:lnTo>
                    <a:pt x="30480" y="6858"/>
                  </a:lnTo>
                  <a:lnTo>
                    <a:pt x="22861" y="8382"/>
                  </a:lnTo>
                  <a:lnTo>
                    <a:pt x="17526" y="12953"/>
                  </a:lnTo>
                  <a:lnTo>
                    <a:pt x="12954" y="16763"/>
                  </a:lnTo>
                  <a:lnTo>
                    <a:pt x="9906" y="21335"/>
                  </a:lnTo>
                  <a:lnTo>
                    <a:pt x="7620" y="25908"/>
                  </a:lnTo>
                  <a:lnTo>
                    <a:pt x="6858" y="32003"/>
                  </a:lnTo>
                  <a:lnTo>
                    <a:pt x="6858" y="38100"/>
                  </a:lnTo>
                  <a:lnTo>
                    <a:pt x="7620" y="43434"/>
                  </a:lnTo>
                  <a:lnTo>
                    <a:pt x="9906" y="50292"/>
                  </a:lnTo>
                  <a:lnTo>
                    <a:pt x="14478" y="61722"/>
                  </a:lnTo>
                  <a:lnTo>
                    <a:pt x="21337" y="73913"/>
                  </a:lnTo>
                  <a:lnTo>
                    <a:pt x="25908" y="82296"/>
                  </a:lnTo>
                  <a:lnTo>
                    <a:pt x="33528" y="92963"/>
                  </a:lnTo>
                  <a:lnTo>
                    <a:pt x="43435" y="102870"/>
                  </a:lnTo>
                  <a:lnTo>
                    <a:pt x="48006" y="106680"/>
                  </a:lnTo>
                  <a:lnTo>
                    <a:pt x="51054" y="108965"/>
                  </a:lnTo>
                  <a:lnTo>
                    <a:pt x="54864" y="110489"/>
                  </a:lnTo>
                  <a:lnTo>
                    <a:pt x="57150" y="111251"/>
                  </a:lnTo>
                  <a:lnTo>
                    <a:pt x="60199" y="111251"/>
                  </a:lnTo>
                  <a:lnTo>
                    <a:pt x="62485" y="110489"/>
                  </a:lnTo>
                  <a:lnTo>
                    <a:pt x="64008" y="108203"/>
                  </a:lnTo>
                  <a:lnTo>
                    <a:pt x="66294" y="106680"/>
                  </a:lnTo>
                  <a:lnTo>
                    <a:pt x="66294" y="101346"/>
                  </a:lnTo>
                  <a:lnTo>
                    <a:pt x="64770" y="99822"/>
                  </a:lnTo>
                  <a:lnTo>
                    <a:pt x="60961" y="93725"/>
                  </a:lnTo>
                  <a:lnTo>
                    <a:pt x="57150" y="88392"/>
                  </a:lnTo>
                  <a:lnTo>
                    <a:pt x="52578" y="83058"/>
                  </a:lnTo>
                  <a:lnTo>
                    <a:pt x="47244" y="79248"/>
                  </a:lnTo>
                  <a:lnTo>
                    <a:pt x="45720" y="79248"/>
                  </a:lnTo>
                  <a:lnTo>
                    <a:pt x="45720" y="78486"/>
                  </a:lnTo>
                  <a:lnTo>
                    <a:pt x="54864" y="82296"/>
                  </a:lnTo>
                  <a:lnTo>
                    <a:pt x="62485" y="88392"/>
                  </a:lnTo>
                  <a:lnTo>
                    <a:pt x="64770" y="92201"/>
                  </a:lnTo>
                  <a:lnTo>
                    <a:pt x="67818" y="96011"/>
                  </a:lnTo>
                  <a:lnTo>
                    <a:pt x="70104" y="99822"/>
                  </a:lnTo>
                  <a:lnTo>
                    <a:pt x="70866" y="104394"/>
                  </a:lnTo>
                  <a:lnTo>
                    <a:pt x="70866" y="107442"/>
                  </a:lnTo>
                  <a:lnTo>
                    <a:pt x="70104" y="110489"/>
                  </a:lnTo>
                  <a:lnTo>
                    <a:pt x="67056" y="112013"/>
                  </a:lnTo>
                  <a:lnTo>
                    <a:pt x="64008" y="114299"/>
                  </a:lnTo>
                  <a:lnTo>
                    <a:pt x="60961" y="115061"/>
                  </a:lnTo>
                  <a:lnTo>
                    <a:pt x="54864" y="115061"/>
                  </a:lnTo>
                  <a:lnTo>
                    <a:pt x="51816" y="114299"/>
                  </a:lnTo>
                  <a:lnTo>
                    <a:pt x="44958" y="110489"/>
                  </a:lnTo>
                  <a:lnTo>
                    <a:pt x="39625" y="105156"/>
                  </a:lnTo>
                  <a:lnTo>
                    <a:pt x="33528" y="100584"/>
                  </a:lnTo>
                  <a:lnTo>
                    <a:pt x="28956" y="94487"/>
                  </a:lnTo>
                  <a:lnTo>
                    <a:pt x="20575" y="82296"/>
                  </a:lnTo>
                  <a:lnTo>
                    <a:pt x="13716" y="69342"/>
                  </a:lnTo>
                  <a:lnTo>
                    <a:pt x="6858" y="58674"/>
                  </a:lnTo>
                  <a:lnTo>
                    <a:pt x="3811" y="52577"/>
                  </a:lnTo>
                  <a:lnTo>
                    <a:pt x="2287" y="45720"/>
                  </a:lnTo>
                  <a:lnTo>
                    <a:pt x="0" y="38100"/>
                  </a:lnTo>
                  <a:lnTo>
                    <a:pt x="0" y="31242"/>
                  </a:lnTo>
                  <a:lnTo>
                    <a:pt x="2287" y="23622"/>
                  </a:lnTo>
                  <a:lnTo>
                    <a:pt x="3811" y="20574"/>
                  </a:lnTo>
                  <a:lnTo>
                    <a:pt x="6097" y="16763"/>
                  </a:lnTo>
                  <a:lnTo>
                    <a:pt x="10668" y="11430"/>
                  </a:lnTo>
                  <a:lnTo>
                    <a:pt x="15240" y="7620"/>
                  </a:lnTo>
                  <a:lnTo>
                    <a:pt x="21337" y="4572"/>
                  </a:lnTo>
                  <a:lnTo>
                    <a:pt x="26670" y="3048"/>
                  </a:lnTo>
                  <a:lnTo>
                    <a:pt x="33528" y="761"/>
                  </a:lnTo>
                  <a:lnTo>
                    <a:pt x="396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42637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AD47"/>
                </a:solidFill>
              </a:rPr>
              <a:t>Wat verstaan we eigenlijk </a:t>
            </a:r>
            <a:r>
              <a:rPr lang="nl-NL" dirty="0" smtClean="0">
                <a:solidFill>
                  <a:srgbClr val="70AD47"/>
                </a:solidFill>
              </a:rPr>
              <a:t/>
            </a:r>
            <a:br>
              <a:rPr lang="nl-NL" dirty="0" smtClean="0">
                <a:solidFill>
                  <a:srgbClr val="70AD47"/>
                </a:solidFill>
              </a:rPr>
            </a:br>
            <a:r>
              <a:rPr lang="nl-NL" dirty="0" smtClean="0">
                <a:solidFill>
                  <a:srgbClr val="70AD47"/>
                </a:solidFill>
              </a:rPr>
              <a:t>onder </a:t>
            </a:r>
            <a:r>
              <a:rPr lang="nl-NL" dirty="0">
                <a:solidFill>
                  <a:srgbClr val="70AD47"/>
                </a:solidFill>
              </a:rPr>
              <a:t>geluk?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accent6"/>
                </a:solidFill>
              </a:rPr>
              <a:t>Dit zegt de Dikke van Dale:</a:t>
            </a:r>
            <a:br>
              <a:rPr lang="nl-NL" dirty="0" smtClean="0">
                <a:solidFill>
                  <a:schemeClr val="accent6"/>
                </a:solidFill>
              </a:rPr>
            </a:br>
            <a:r>
              <a:rPr lang="nl-NL" dirty="0" smtClean="0">
                <a:solidFill>
                  <a:schemeClr val="accent6"/>
                </a:solidFill>
              </a:rPr>
              <a:t/>
            </a:r>
            <a:br>
              <a:rPr lang="nl-NL" dirty="0" smtClean="0">
                <a:solidFill>
                  <a:schemeClr val="accent6"/>
                </a:solidFill>
              </a:rPr>
            </a:br>
            <a:r>
              <a:rPr lang="nl-NL" dirty="0" err="1" smtClean="0">
                <a:solidFill>
                  <a:schemeClr val="accent6"/>
                </a:solidFill>
              </a:rPr>
              <a:t>ge·l</a:t>
            </a:r>
            <a:r>
              <a:rPr lang="nl-NL" u="sng" dirty="0" err="1" smtClean="0">
                <a:solidFill>
                  <a:schemeClr val="accent6"/>
                </a:solidFill>
              </a:rPr>
              <a:t>u</a:t>
            </a:r>
            <a:r>
              <a:rPr lang="nl-NL" dirty="0" err="1" smtClean="0">
                <a:solidFill>
                  <a:schemeClr val="accent6"/>
                </a:solidFill>
              </a:rPr>
              <a:t>k</a:t>
            </a:r>
            <a:r>
              <a:rPr lang="nl-NL" dirty="0">
                <a:solidFill>
                  <a:schemeClr val="accent6"/>
                </a:solidFill>
              </a:rPr>
              <a:t> </a:t>
            </a:r>
            <a:r>
              <a:rPr lang="nl-NL" i="1" dirty="0">
                <a:solidFill>
                  <a:schemeClr val="accent6"/>
                </a:solidFill>
              </a:rPr>
              <a:t>(het; o)</a:t>
            </a:r>
            <a:br>
              <a:rPr lang="nl-NL" i="1" dirty="0">
                <a:solidFill>
                  <a:schemeClr val="accent6"/>
                </a:solidFill>
              </a:rPr>
            </a:br>
            <a:r>
              <a:rPr lang="nl-NL" i="1" dirty="0" smtClean="0">
                <a:solidFill>
                  <a:schemeClr val="accent6"/>
                </a:solidFill>
              </a:rPr>
              <a:t/>
            </a:r>
            <a:br>
              <a:rPr lang="nl-NL" i="1" dirty="0" smtClean="0">
                <a:solidFill>
                  <a:schemeClr val="accent6"/>
                </a:solidFill>
              </a:rPr>
            </a:br>
            <a:r>
              <a:rPr lang="nl-NL" b="1" dirty="0" smtClean="0">
                <a:solidFill>
                  <a:schemeClr val="accent6"/>
                </a:solidFill>
              </a:rPr>
              <a:t>1 </a:t>
            </a:r>
            <a:r>
              <a:rPr lang="nl-NL" dirty="0">
                <a:solidFill>
                  <a:schemeClr val="accent6"/>
                </a:solidFill>
              </a:rPr>
              <a:t>gunstige loop van omstandigheden; voorspoed: </a:t>
            </a:r>
            <a:endParaRPr lang="nl-NL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nl-NL" i="1" dirty="0">
                <a:solidFill>
                  <a:schemeClr val="accent6"/>
                </a:solidFill>
              </a:rPr>
              <a:t> </a:t>
            </a:r>
            <a:r>
              <a:rPr lang="nl-NL" i="1" dirty="0" smtClean="0">
                <a:solidFill>
                  <a:schemeClr val="accent6"/>
                </a:solidFill>
              </a:rPr>
              <a:t>                  hij</a:t>
            </a:r>
            <a:r>
              <a:rPr lang="nl-NL" i="1" dirty="0">
                <a:solidFill>
                  <a:schemeClr val="accent6"/>
                </a:solidFill>
              </a:rPr>
              <a:t> heeft altijd geluk </a:t>
            </a:r>
            <a:r>
              <a:rPr lang="nl-NL" dirty="0">
                <a:solidFill>
                  <a:schemeClr val="accent6"/>
                </a:solidFill>
              </a:rPr>
              <a:t>boft altijd; </a:t>
            </a:r>
            <a:br>
              <a:rPr lang="nl-NL" dirty="0">
                <a:solidFill>
                  <a:schemeClr val="accent6"/>
                </a:solidFill>
              </a:rPr>
            </a:br>
            <a:r>
              <a:rPr lang="nl-NL" dirty="0">
                <a:solidFill>
                  <a:schemeClr val="accent6"/>
                </a:solidFill>
              </a:rPr>
              <a:t>                   </a:t>
            </a:r>
            <a:r>
              <a:rPr lang="nl-NL" i="1" dirty="0">
                <a:solidFill>
                  <a:schemeClr val="accent6"/>
                </a:solidFill>
              </a:rPr>
              <a:t>van geluk mogen spreken </a:t>
            </a:r>
            <a:r>
              <a:rPr lang="nl-NL" dirty="0">
                <a:solidFill>
                  <a:schemeClr val="accent6"/>
                </a:solidFill>
              </a:rPr>
              <a:t>veel geluk </a:t>
            </a:r>
            <a:r>
              <a:rPr lang="nl-NL" dirty="0" smtClean="0">
                <a:solidFill>
                  <a:schemeClr val="accent6"/>
                </a:solidFill>
              </a:rPr>
              <a:t/>
            </a:r>
            <a:br>
              <a:rPr lang="nl-NL" dirty="0" smtClean="0">
                <a:solidFill>
                  <a:schemeClr val="accent6"/>
                </a:solidFill>
              </a:rPr>
            </a:br>
            <a:r>
              <a:rPr lang="nl-NL" dirty="0" smtClean="0">
                <a:solidFill>
                  <a:schemeClr val="accent6"/>
                </a:solidFill>
              </a:rPr>
              <a:t>                   hebben</a:t>
            </a:r>
            <a:r>
              <a:rPr lang="nl-NL" dirty="0">
                <a:solidFill>
                  <a:schemeClr val="accent6"/>
                </a:solidFill>
              </a:rPr>
              <a:t/>
            </a:r>
            <a:br>
              <a:rPr lang="nl-NL" dirty="0">
                <a:solidFill>
                  <a:schemeClr val="accent6"/>
                </a:solidFill>
              </a:rPr>
            </a:br>
            <a:r>
              <a:rPr lang="nl-NL" b="1" dirty="0">
                <a:solidFill>
                  <a:schemeClr val="accent6"/>
                </a:solidFill>
              </a:rPr>
              <a:t>2 </a:t>
            </a:r>
            <a:r>
              <a:rPr lang="nl-NL" dirty="0">
                <a:solidFill>
                  <a:schemeClr val="accent6"/>
                </a:solidFill>
              </a:rPr>
              <a:t>aangenaam gevoel van iemand die zich verheugt</a:t>
            </a:r>
            <a:br>
              <a:rPr lang="nl-NL" dirty="0">
                <a:solidFill>
                  <a:schemeClr val="accent6"/>
                </a:solidFill>
              </a:rPr>
            </a:br>
            <a:endParaRPr lang="nl-NL" dirty="0">
              <a:solidFill>
                <a:schemeClr val="accent6"/>
              </a:solidFill>
            </a:endParaRPr>
          </a:p>
        </p:txBody>
      </p:sp>
      <p:grpSp>
        <p:nvGrpSpPr>
          <p:cNvPr id="4" name="Group 192869"/>
          <p:cNvGrpSpPr/>
          <p:nvPr/>
        </p:nvGrpSpPr>
        <p:grpSpPr>
          <a:xfrm>
            <a:off x="8028432" y="365125"/>
            <a:ext cx="880619" cy="1325563"/>
            <a:chOff x="0" y="0"/>
            <a:chExt cx="393954" cy="566929"/>
          </a:xfrm>
        </p:grpSpPr>
        <p:sp>
          <p:nvSpPr>
            <p:cNvPr id="5" name="Shape 192870"/>
            <p:cNvSpPr/>
            <p:nvPr/>
          </p:nvSpPr>
          <p:spPr>
            <a:xfrm>
              <a:off x="129540" y="95250"/>
              <a:ext cx="132588" cy="106680"/>
            </a:xfrm>
            <a:custGeom>
              <a:avLst/>
              <a:gdLst/>
              <a:ahLst/>
              <a:cxnLst/>
              <a:rect l="0" t="0" r="0" b="0"/>
              <a:pathLst>
                <a:path w="132588" h="106680">
                  <a:moveTo>
                    <a:pt x="56388" y="0"/>
                  </a:moveTo>
                  <a:lnTo>
                    <a:pt x="67818" y="0"/>
                  </a:lnTo>
                  <a:lnTo>
                    <a:pt x="78486" y="1524"/>
                  </a:lnTo>
                  <a:lnTo>
                    <a:pt x="87630" y="3048"/>
                  </a:lnTo>
                  <a:lnTo>
                    <a:pt x="97536" y="6097"/>
                  </a:lnTo>
                  <a:lnTo>
                    <a:pt x="106680" y="9906"/>
                  </a:lnTo>
                  <a:lnTo>
                    <a:pt x="115824" y="16002"/>
                  </a:lnTo>
                  <a:lnTo>
                    <a:pt x="124206" y="21337"/>
                  </a:lnTo>
                  <a:lnTo>
                    <a:pt x="132588" y="28956"/>
                  </a:lnTo>
                  <a:lnTo>
                    <a:pt x="132588" y="30480"/>
                  </a:lnTo>
                  <a:lnTo>
                    <a:pt x="131826" y="31242"/>
                  </a:lnTo>
                  <a:lnTo>
                    <a:pt x="131064" y="30480"/>
                  </a:lnTo>
                  <a:lnTo>
                    <a:pt x="112776" y="16764"/>
                  </a:lnTo>
                  <a:lnTo>
                    <a:pt x="102870" y="11430"/>
                  </a:lnTo>
                  <a:lnTo>
                    <a:pt x="93726" y="7620"/>
                  </a:lnTo>
                  <a:lnTo>
                    <a:pt x="72390" y="3048"/>
                  </a:lnTo>
                  <a:lnTo>
                    <a:pt x="60960" y="3048"/>
                  </a:lnTo>
                  <a:lnTo>
                    <a:pt x="49530" y="3811"/>
                  </a:lnTo>
                  <a:lnTo>
                    <a:pt x="41148" y="5335"/>
                  </a:lnTo>
                  <a:lnTo>
                    <a:pt x="32004" y="7620"/>
                  </a:lnTo>
                  <a:lnTo>
                    <a:pt x="22098" y="10668"/>
                  </a:lnTo>
                  <a:lnTo>
                    <a:pt x="13716" y="16002"/>
                  </a:lnTo>
                  <a:lnTo>
                    <a:pt x="10668" y="18288"/>
                  </a:lnTo>
                  <a:lnTo>
                    <a:pt x="6858" y="21337"/>
                  </a:lnTo>
                  <a:lnTo>
                    <a:pt x="5335" y="24385"/>
                  </a:lnTo>
                  <a:lnTo>
                    <a:pt x="3048" y="28194"/>
                  </a:lnTo>
                  <a:lnTo>
                    <a:pt x="3048" y="36576"/>
                  </a:lnTo>
                  <a:lnTo>
                    <a:pt x="3810" y="41911"/>
                  </a:lnTo>
                  <a:lnTo>
                    <a:pt x="6858" y="47244"/>
                  </a:lnTo>
                  <a:lnTo>
                    <a:pt x="11430" y="53340"/>
                  </a:lnTo>
                  <a:lnTo>
                    <a:pt x="17526" y="59437"/>
                  </a:lnTo>
                  <a:lnTo>
                    <a:pt x="24385" y="64770"/>
                  </a:lnTo>
                  <a:lnTo>
                    <a:pt x="30480" y="68580"/>
                  </a:lnTo>
                  <a:lnTo>
                    <a:pt x="44958" y="76963"/>
                  </a:lnTo>
                  <a:lnTo>
                    <a:pt x="60198" y="82297"/>
                  </a:lnTo>
                  <a:lnTo>
                    <a:pt x="83059" y="89916"/>
                  </a:lnTo>
                  <a:lnTo>
                    <a:pt x="95250" y="93726"/>
                  </a:lnTo>
                  <a:lnTo>
                    <a:pt x="108204" y="96012"/>
                  </a:lnTo>
                  <a:lnTo>
                    <a:pt x="110490" y="96774"/>
                  </a:lnTo>
                  <a:lnTo>
                    <a:pt x="112014" y="97537"/>
                  </a:lnTo>
                  <a:lnTo>
                    <a:pt x="112776" y="100585"/>
                  </a:lnTo>
                  <a:lnTo>
                    <a:pt x="112014" y="102870"/>
                  </a:lnTo>
                  <a:lnTo>
                    <a:pt x="108966" y="105918"/>
                  </a:lnTo>
                  <a:lnTo>
                    <a:pt x="106680" y="106680"/>
                  </a:lnTo>
                  <a:lnTo>
                    <a:pt x="104394" y="105918"/>
                  </a:lnTo>
                  <a:lnTo>
                    <a:pt x="98298" y="102109"/>
                  </a:lnTo>
                  <a:lnTo>
                    <a:pt x="91440" y="99061"/>
                  </a:lnTo>
                  <a:lnTo>
                    <a:pt x="75438" y="92202"/>
                  </a:lnTo>
                  <a:lnTo>
                    <a:pt x="57150" y="85344"/>
                  </a:lnTo>
                  <a:lnTo>
                    <a:pt x="38100" y="77724"/>
                  </a:lnTo>
                  <a:lnTo>
                    <a:pt x="29718" y="73914"/>
                  </a:lnTo>
                  <a:lnTo>
                    <a:pt x="14478" y="63247"/>
                  </a:lnTo>
                  <a:lnTo>
                    <a:pt x="9144" y="57150"/>
                  </a:lnTo>
                  <a:lnTo>
                    <a:pt x="3810" y="50292"/>
                  </a:lnTo>
                  <a:lnTo>
                    <a:pt x="1524" y="43435"/>
                  </a:lnTo>
                  <a:lnTo>
                    <a:pt x="0" y="35052"/>
                  </a:lnTo>
                  <a:lnTo>
                    <a:pt x="1524" y="26670"/>
                  </a:lnTo>
                  <a:lnTo>
                    <a:pt x="3048" y="22098"/>
                  </a:lnTo>
                  <a:lnTo>
                    <a:pt x="5335" y="19813"/>
                  </a:lnTo>
                  <a:lnTo>
                    <a:pt x="6858" y="16764"/>
                  </a:lnTo>
                  <a:lnTo>
                    <a:pt x="9906" y="13716"/>
                  </a:lnTo>
                  <a:lnTo>
                    <a:pt x="16764" y="9906"/>
                  </a:lnTo>
                  <a:lnTo>
                    <a:pt x="25147" y="6097"/>
                  </a:lnTo>
                  <a:lnTo>
                    <a:pt x="33528" y="3811"/>
                  </a:lnTo>
                  <a:lnTo>
                    <a:pt x="41910" y="2287"/>
                  </a:lnTo>
                  <a:lnTo>
                    <a:pt x="5638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6" name="Shape 192871"/>
            <p:cNvSpPr/>
            <p:nvPr/>
          </p:nvSpPr>
          <p:spPr>
            <a:xfrm>
              <a:off x="181356" y="181805"/>
              <a:ext cx="27438" cy="48319"/>
            </a:xfrm>
            <a:custGeom>
              <a:avLst/>
              <a:gdLst/>
              <a:ahLst/>
              <a:cxnLst/>
              <a:rect l="0" t="0" r="0" b="0"/>
              <a:pathLst>
                <a:path w="27438" h="48319">
                  <a:moveTo>
                    <a:pt x="27438" y="0"/>
                  </a:moveTo>
                  <a:lnTo>
                    <a:pt x="18288" y="14029"/>
                  </a:lnTo>
                  <a:lnTo>
                    <a:pt x="7620" y="31555"/>
                  </a:lnTo>
                  <a:lnTo>
                    <a:pt x="0" y="48319"/>
                  </a:lnTo>
                  <a:lnTo>
                    <a:pt x="7620" y="30793"/>
                  </a:lnTo>
                  <a:lnTo>
                    <a:pt x="19050" y="10982"/>
                  </a:lnTo>
                  <a:lnTo>
                    <a:pt x="26670" y="1075"/>
                  </a:lnTo>
                  <a:lnTo>
                    <a:pt x="274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7" name="Shape 192872"/>
            <p:cNvSpPr/>
            <p:nvPr/>
          </p:nvSpPr>
          <p:spPr>
            <a:xfrm>
              <a:off x="208794" y="177192"/>
              <a:ext cx="3295" cy="4613"/>
            </a:xfrm>
            <a:custGeom>
              <a:avLst/>
              <a:gdLst/>
              <a:ahLst/>
              <a:cxnLst/>
              <a:rect l="0" t="0" r="0" b="0"/>
              <a:pathLst>
                <a:path w="3295" h="4613">
                  <a:moveTo>
                    <a:pt x="3295" y="0"/>
                  </a:moveTo>
                  <a:lnTo>
                    <a:pt x="0" y="4613"/>
                  </a:lnTo>
                  <a:lnTo>
                    <a:pt x="2280" y="1116"/>
                  </a:lnTo>
                  <a:lnTo>
                    <a:pt x="32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8" name="Shape 192873"/>
            <p:cNvSpPr/>
            <p:nvPr/>
          </p:nvSpPr>
          <p:spPr>
            <a:xfrm>
              <a:off x="212089" y="130302"/>
              <a:ext cx="109475" cy="108966"/>
            </a:xfrm>
            <a:custGeom>
              <a:avLst/>
              <a:gdLst/>
              <a:ahLst/>
              <a:cxnLst/>
              <a:rect l="0" t="0" r="0" b="0"/>
              <a:pathLst>
                <a:path w="109475" h="108966">
                  <a:moveTo>
                    <a:pt x="62231" y="0"/>
                  </a:moveTo>
                  <a:lnTo>
                    <a:pt x="72899" y="0"/>
                  </a:lnTo>
                  <a:lnTo>
                    <a:pt x="77471" y="762"/>
                  </a:lnTo>
                  <a:lnTo>
                    <a:pt x="82805" y="3048"/>
                  </a:lnTo>
                  <a:lnTo>
                    <a:pt x="88139" y="6096"/>
                  </a:lnTo>
                  <a:lnTo>
                    <a:pt x="92711" y="8382"/>
                  </a:lnTo>
                  <a:lnTo>
                    <a:pt x="98045" y="12192"/>
                  </a:lnTo>
                  <a:lnTo>
                    <a:pt x="100331" y="16764"/>
                  </a:lnTo>
                  <a:lnTo>
                    <a:pt x="106427" y="24385"/>
                  </a:lnTo>
                  <a:lnTo>
                    <a:pt x="107189" y="28194"/>
                  </a:lnTo>
                  <a:lnTo>
                    <a:pt x="109475" y="37338"/>
                  </a:lnTo>
                  <a:lnTo>
                    <a:pt x="109475" y="47244"/>
                  </a:lnTo>
                  <a:lnTo>
                    <a:pt x="107189" y="57150"/>
                  </a:lnTo>
                  <a:lnTo>
                    <a:pt x="103379" y="65532"/>
                  </a:lnTo>
                  <a:lnTo>
                    <a:pt x="98807" y="73152"/>
                  </a:lnTo>
                  <a:lnTo>
                    <a:pt x="92711" y="80010"/>
                  </a:lnTo>
                  <a:lnTo>
                    <a:pt x="85091" y="86868"/>
                  </a:lnTo>
                  <a:lnTo>
                    <a:pt x="76709" y="92964"/>
                  </a:lnTo>
                  <a:lnTo>
                    <a:pt x="67565" y="97536"/>
                  </a:lnTo>
                  <a:lnTo>
                    <a:pt x="57659" y="101347"/>
                  </a:lnTo>
                  <a:lnTo>
                    <a:pt x="46991" y="104394"/>
                  </a:lnTo>
                  <a:lnTo>
                    <a:pt x="37847" y="106680"/>
                  </a:lnTo>
                  <a:lnTo>
                    <a:pt x="27179" y="108204"/>
                  </a:lnTo>
                  <a:lnTo>
                    <a:pt x="18035" y="108966"/>
                  </a:lnTo>
                  <a:lnTo>
                    <a:pt x="16511" y="108966"/>
                  </a:lnTo>
                  <a:lnTo>
                    <a:pt x="15749" y="108204"/>
                  </a:lnTo>
                  <a:lnTo>
                    <a:pt x="15749" y="107442"/>
                  </a:lnTo>
                  <a:lnTo>
                    <a:pt x="16511" y="107442"/>
                  </a:lnTo>
                  <a:lnTo>
                    <a:pt x="33275" y="104394"/>
                  </a:lnTo>
                  <a:lnTo>
                    <a:pt x="48515" y="101347"/>
                  </a:lnTo>
                  <a:lnTo>
                    <a:pt x="63755" y="96012"/>
                  </a:lnTo>
                  <a:lnTo>
                    <a:pt x="71375" y="92964"/>
                  </a:lnTo>
                  <a:lnTo>
                    <a:pt x="77471" y="87630"/>
                  </a:lnTo>
                  <a:lnTo>
                    <a:pt x="88139" y="80010"/>
                  </a:lnTo>
                  <a:lnTo>
                    <a:pt x="92711" y="76200"/>
                  </a:lnTo>
                  <a:lnTo>
                    <a:pt x="100331" y="65532"/>
                  </a:lnTo>
                  <a:lnTo>
                    <a:pt x="103379" y="60198"/>
                  </a:lnTo>
                  <a:lnTo>
                    <a:pt x="105665" y="53340"/>
                  </a:lnTo>
                  <a:lnTo>
                    <a:pt x="106427" y="46482"/>
                  </a:lnTo>
                  <a:lnTo>
                    <a:pt x="106427" y="40386"/>
                  </a:lnTo>
                  <a:lnTo>
                    <a:pt x="105665" y="33528"/>
                  </a:lnTo>
                  <a:lnTo>
                    <a:pt x="104141" y="28194"/>
                  </a:lnTo>
                  <a:lnTo>
                    <a:pt x="101855" y="22098"/>
                  </a:lnTo>
                  <a:lnTo>
                    <a:pt x="98045" y="17526"/>
                  </a:lnTo>
                  <a:lnTo>
                    <a:pt x="94235" y="12192"/>
                  </a:lnTo>
                  <a:lnTo>
                    <a:pt x="88901" y="8382"/>
                  </a:lnTo>
                  <a:lnTo>
                    <a:pt x="83567" y="6096"/>
                  </a:lnTo>
                  <a:lnTo>
                    <a:pt x="72899" y="3811"/>
                  </a:lnTo>
                  <a:lnTo>
                    <a:pt x="64517" y="3811"/>
                  </a:lnTo>
                  <a:lnTo>
                    <a:pt x="54611" y="4572"/>
                  </a:lnTo>
                  <a:lnTo>
                    <a:pt x="45467" y="7620"/>
                  </a:lnTo>
                  <a:lnTo>
                    <a:pt x="37085" y="12192"/>
                  </a:lnTo>
                  <a:lnTo>
                    <a:pt x="29465" y="17526"/>
                  </a:lnTo>
                  <a:lnTo>
                    <a:pt x="20321" y="24385"/>
                  </a:lnTo>
                  <a:lnTo>
                    <a:pt x="12701" y="32004"/>
                  </a:lnTo>
                  <a:lnTo>
                    <a:pt x="6605" y="39624"/>
                  </a:lnTo>
                  <a:lnTo>
                    <a:pt x="0" y="46890"/>
                  </a:lnTo>
                  <a:lnTo>
                    <a:pt x="3557" y="41911"/>
                  </a:lnTo>
                  <a:lnTo>
                    <a:pt x="11177" y="32004"/>
                  </a:lnTo>
                  <a:lnTo>
                    <a:pt x="19559" y="22861"/>
                  </a:lnTo>
                  <a:lnTo>
                    <a:pt x="29465" y="15240"/>
                  </a:lnTo>
                  <a:lnTo>
                    <a:pt x="38609" y="8382"/>
                  </a:lnTo>
                  <a:lnTo>
                    <a:pt x="48515" y="3811"/>
                  </a:lnTo>
                  <a:lnTo>
                    <a:pt x="57659" y="762"/>
                  </a:lnTo>
                  <a:lnTo>
                    <a:pt x="622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9" name="Shape 192874"/>
            <p:cNvSpPr/>
            <p:nvPr/>
          </p:nvSpPr>
          <p:spPr>
            <a:xfrm>
              <a:off x="173737" y="209550"/>
              <a:ext cx="118872" cy="99061"/>
            </a:xfrm>
            <a:custGeom>
              <a:avLst/>
              <a:gdLst/>
              <a:ahLst/>
              <a:cxnLst/>
              <a:rect l="0" t="0" r="0" b="0"/>
              <a:pathLst>
                <a:path w="118872" h="99061">
                  <a:moveTo>
                    <a:pt x="14477" y="0"/>
                  </a:moveTo>
                  <a:lnTo>
                    <a:pt x="14477" y="762"/>
                  </a:lnTo>
                  <a:lnTo>
                    <a:pt x="6858" y="16764"/>
                  </a:lnTo>
                  <a:lnTo>
                    <a:pt x="3810" y="24385"/>
                  </a:lnTo>
                  <a:lnTo>
                    <a:pt x="1524" y="32004"/>
                  </a:lnTo>
                  <a:lnTo>
                    <a:pt x="762" y="39624"/>
                  </a:lnTo>
                  <a:lnTo>
                    <a:pt x="1524" y="47244"/>
                  </a:lnTo>
                  <a:lnTo>
                    <a:pt x="4572" y="54864"/>
                  </a:lnTo>
                  <a:lnTo>
                    <a:pt x="9144" y="64008"/>
                  </a:lnTo>
                  <a:lnTo>
                    <a:pt x="19050" y="74676"/>
                  </a:lnTo>
                  <a:lnTo>
                    <a:pt x="24384" y="79249"/>
                  </a:lnTo>
                  <a:lnTo>
                    <a:pt x="30480" y="84582"/>
                  </a:lnTo>
                  <a:lnTo>
                    <a:pt x="35813" y="88392"/>
                  </a:lnTo>
                  <a:lnTo>
                    <a:pt x="42672" y="90678"/>
                  </a:lnTo>
                  <a:lnTo>
                    <a:pt x="49530" y="93726"/>
                  </a:lnTo>
                  <a:lnTo>
                    <a:pt x="57150" y="94488"/>
                  </a:lnTo>
                  <a:lnTo>
                    <a:pt x="73913" y="94488"/>
                  </a:lnTo>
                  <a:lnTo>
                    <a:pt x="83058" y="92964"/>
                  </a:lnTo>
                  <a:lnTo>
                    <a:pt x="91439" y="89916"/>
                  </a:lnTo>
                  <a:lnTo>
                    <a:pt x="99060" y="86106"/>
                  </a:lnTo>
                  <a:lnTo>
                    <a:pt x="105918" y="81535"/>
                  </a:lnTo>
                  <a:lnTo>
                    <a:pt x="108203" y="77724"/>
                  </a:lnTo>
                  <a:lnTo>
                    <a:pt x="111251" y="74676"/>
                  </a:lnTo>
                  <a:lnTo>
                    <a:pt x="113538" y="70866"/>
                  </a:lnTo>
                  <a:lnTo>
                    <a:pt x="115062" y="60199"/>
                  </a:lnTo>
                  <a:lnTo>
                    <a:pt x="115824" y="53340"/>
                  </a:lnTo>
                  <a:lnTo>
                    <a:pt x="115062" y="47244"/>
                  </a:lnTo>
                  <a:lnTo>
                    <a:pt x="114300" y="40387"/>
                  </a:lnTo>
                  <a:lnTo>
                    <a:pt x="111251" y="28194"/>
                  </a:lnTo>
                  <a:lnTo>
                    <a:pt x="107442" y="16764"/>
                  </a:lnTo>
                  <a:lnTo>
                    <a:pt x="108203" y="15240"/>
                  </a:lnTo>
                  <a:lnTo>
                    <a:pt x="109727" y="15240"/>
                  </a:lnTo>
                  <a:lnTo>
                    <a:pt x="114300" y="28956"/>
                  </a:lnTo>
                  <a:lnTo>
                    <a:pt x="118110" y="43435"/>
                  </a:lnTo>
                  <a:lnTo>
                    <a:pt x="118872" y="51054"/>
                  </a:lnTo>
                  <a:lnTo>
                    <a:pt x="118872" y="57912"/>
                  </a:lnTo>
                  <a:lnTo>
                    <a:pt x="118110" y="64770"/>
                  </a:lnTo>
                  <a:lnTo>
                    <a:pt x="115062" y="71628"/>
                  </a:lnTo>
                  <a:lnTo>
                    <a:pt x="111251" y="78487"/>
                  </a:lnTo>
                  <a:lnTo>
                    <a:pt x="105918" y="84582"/>
                  </a:lnTo>
                  <a:lnTo>
                    <a:pt x="99822" y="89154"/>
                  </a:lnTo>
                  <a:lnTo>
                    <a:pt x="92201" y="92964"/>
                  </a:lnTo>
                  <a:lnTo>
                    <a:pt x="85344" y="96012"/>
                  </a:lnTo>
                  <a:lnTo>
                    <a:pt x="77724" y="97537"/>
                  </a:lnTo>
                  <a:lnTo>
                    <a:pt x="69342" y="99061"/>
                  </a:lnTo>
                  <a:lnTo>
                    <a:pt x="61722" y="97537"/>
                  </a:lnTo>
                  <a:lnTo>
                    <a:pt x="53339" y="96774"/>
                  </a:lnTo>
                  <a:lnTo>
                    <a:pt x="44958" y="93726"/>
                  </a:lnTo>
                  <a:lnTo>
                    <a:pt x="29718" y="86106"/>
                  </a:lnTo>
                  <a:lnTo>
                    <a:pt x="22860" y="80011"/>
                  </a:lnTo>
                  <a:lnTo>
                    <a:pt x="16763" y="74676"/>
                  </a:lnTo>
                  <a:lnTo>
                    <a:pt x="11430" y="67818"/>
                  </a:lnTo>
                  <a:lnTo>
                    <a:pt x="5334" y="60199"/>
                  </a:lnTo>
                  <a:lnTo>
                    <a:pt x="1524" y="52578"/>
                  </a:lnTo>
                  <a:lnTo>
                    <a:pt x="0" y="44197"/>
                  </a:lnTo>
                  <a:lnTo>
                    <a:pt x="0" y="36576"/>
                  </a:lnTo>
                  <a:lnTo>
                    <a:pt x="762" y="29718"/>
                  </a:lnTo>
                  <a:lnTo>
                    <a:pt x="3048" y="23623"/>
                  </a:lnTo>
                  <a:lnTo>
                    <a:pt x="5334" y="15240"/>
                  </a:lnTo>
                  <a:lnTo>
                    <a:pt x="12953" y="762"/>
                  </a:lnTo>
                  <a:lnTo>
                    <a:pt x="1447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0" name="Shape 192875"/>
            <p:cNvSpPr/>
            <p:nvPr/>
          </p:nvSpPr>
          <p:spPr>
            <a:xfrm>
              <a:off x="95250" y="149352"/>
              <a:ext cx="108204" cy="103632"/>
            </a:xfrm>
            <a:custGeom>
              <a:avLst/>
              <a:gdLst/>
              <a:ahLst/>
              <a:cxnLst/>
              <a:rect l="0" t="0" r="0" b="0"/>
              <a:pathLst>
                <a:path w="108204" h="103632">
                  <a:moveTo>
                    <a:pt x="43435" y="0"/>
                  </a:moveTo>
                  <a:lnTo>
                    <a:pt x="45720" y="2286"/>
                  </a:lnTo>
                  <a:lnTo>
                    <a:pt x="45720" y="3811"/>
                  </a:lnTo>
                  <a:lnTo>
                    <a:pt x="44197" y="3811"/>
                  </a:lnTo>
                  <a:lnTo>
                    <a:pt x="36576" y="5335"/>
                  </a:lnTo>
                  <a:lnTo>
                    <a:pt x="29718" y="8382"/>
                  </a:lnTo>
                  <a:lnTo>
                    <a:pt x="22861" y="12192"/>
                  </a:lnTo>
                  <a:lnTo>
                    <a:pt x="17526" y="17526"/>
                  </a:lnTo>
                  <a:lnTo>
                    <a:pt x="12954" y="23622"/>
                  </a:lnTo>
                  <a:lnTo>
                    <a:pt x="9906" y="30480"/>
                  </a:lnTo>
                  <a:lnTo>
                    <a:pt x="7620" y="37338"/>
                  </a:lnTo>
                  <a:lnTo>
                    <a:pt x="6858" y="44958"/>
                  </a:lnTo>
                  <a:lnTo>
                    <a:pt x="7620" y="52578"/>
                  </a:lnTo>
                  <a:lnTo>
                    <a:pt x="9906" y="59436"/>
                  </a:lnTo>
                  <a:lnTo>
                    <a:pt x="12954" y="67056"/>
                  </a:lnTo>
                  <a:lnTo>
                    <a:pt x="16764" y="73914"/>
                  </a:lnTo>
                  <a:lnTo>
                    <a:pt x="28194" y="85344"/>
                  </a:lnTo>
                  <a:lnTo>
                    <a:pt x="34290" y="89916"/>
                  </a:lnTo>
                  <a:lnTo>
                    <a:pt x="41149" y="93726"/>
                  </a:lnTo>
                  <a:lnTo>
                    <a:pt x="48768" y="96774"/>
                  </a:lnTo>
                  <a:lnTo>
                    <a:pt x="55626" y="99060"/>
                  </a:lnTo>
                  <a:lnTo>
                    <a:pt x="62485" y="99822"/>
                  </a:lnTo>
                  <a:lnTo>
                    <a:pt x="68580" y="99060"/>
                  </a:lnTo>
                  <a:lnTo>
                    <a:pt x="75438" y="98298"/>
                  </a:lnTo>
                  <a:lnTo>
                    <a:pt x="81535" y="96012"/>
                  </a:lnTo>
                  <a:lnTo>
                    <a:pt x="86106" y="92202"/>
                  </a:lnTo>
                  <a:lnTo>
                    <a:pt x="90678" y="89154"/>
                  </a:lnTo>
                  <a:lnTo>
                    <a:pt x="95250" y="84582"/>
                  </a:lnTo>
                  <a:lnTo>
                    <a:pt x="99061" y="79248"/>
                  </a:lnTo>
                  <a:lnTo>
                    <a:pt x="102109" y="74676"/>
                  </a:lnTo>
                  <a:lnTo>
                    <a:pt x="104394" y="68580"/>
                  </a:lnTo>
                  <a:lnTo>
                    <a:pt x="105918" y="63247"/>
                  </a:lnTo>
                  <a:lnTo>
                    <a:pt x="106680" y="56388"/>
                  </a:lnTo>
                  <a:lnTo>
                    <a:pt x="105918" y="50292"/>
                  </a:lnTo>
                  <a:lnTo>
                    <a:pt x="105156" y="43435"/>
                  </a:lnTo>
                  <a:lnTo>
                    <a:pt x="105918" y="43435"/>
                  </a:lnTo>
                  <a:lnTo>
                    <a:pt x="108204" y="51816"/>
                  </a:lnTo>
                  <a:lnTo>
                    <a:pt x="108204" y="59436"/>
                  </a:lnTo>
                  <a:lnTo>
                    <a:pt x="105156" y="73152"/>
                  </a:lnTo>
                  <a:lnTo>
                    <a:pt x="102109" y="79248"/>
                  </a:lnTo>
                  <a:lnTo>
                    <a:pt x="98299" y="85344"/>
                  </a:lnTo>
                  <a:lnTo>
                    <a:pt x="94488" y="89916"/>
                  </a:lnTo>
                  <a:lnTo>
                    <a:pt x="89154" y="95250"/>
                  </a:lnTo>
                  <a:lnTo>
                    <a:pt x="83059" y="98298"/>
                  </a:lnTo>
                  <a:lnTo>
                    <a:pt x="76200" y="100585"/>
                  </a:lnTo>
                  <a:lnTo>
                    <a:pt x="70104" y="102870"/>
                  </a:lnTo>
                  <a:lnTo>
                    <a:pt x="63247" y="103632"/>
                  </a:lnTo>
                  <a:lnTo>
                    <a:pt x="48006" y="102109"/>
                  </a:lnTo>
                  <a:lnTo>
                    <a:pt x="39625" y="98298"/>
                  </a:lnTo>
                  <a:lnTo>
                    <a:pt x="32004" y="93726"/>
                  </a:lnTo>
                  <a:lnTo>
                    <a:pt x="25147" y="88392"/>
                  </a:lnTo>
                  <a:lnTo>
                    <a:pt x="18288" y="82297"/>
                  </a:lnTo>
                  <a:lnTo>
                    <a:pt x="7620" y="68580"/>
                  </a:lnTo>
                  <a:lnTo>
                    <a:pt x="3811" y="60960"/>
                  </a:lnTo>
                  <a:lnTo>
                    <a:pt x="1525" y="53340"/>
                  </a:lnTo>
                  <a:lnTo>
                    <a:pt x="0" y="45720"/>
                  </a:lnTo>
                  <a:lnTo>
                    <a:pt x="3049" y="30480"/>
                  </a:lnTo>
                  <a:lnTo>
                    <a:pt x="6097" y="23622"/>
                  </a:lnTo>
                  <a:lnTo>
                    <a:pt x="9906" y="16764"/>
                  </a:lnTo>
                  <a:lnTo>
                    <a:pt x="14478" y="10668"/>
                  </a:lnTo>
                  <a:lnTo>
                    <a:pt x="20575" y="6096"/>
                  </a:lnTo>
                  <a:lnTo>
                    <a:pt x="26670" y="3048"/>
                  </a:lnTo>
                  <a:lnTo>
                    <a:pt x="34290" y="1524"/>
                  </a:lnTo>
                  <a:lnTo>
                    <a:pt x="434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1" name="Shape 192876"/>
            <p:cNvSpPr/>
            <p:nvPr/>
          </p:nvSpPr>
          <p:spPr>
            <a:xfrm>
              <a:off x="120397" y="0"/>
              <a:ext cx="102108" cy="201168"/>
            </a:xfrm>
            <a:custGeom>
              <a:avLst/>
              <a:gdLst/>
              <a:ahLst/>
              <a:cxnLst/>
              <a:rect l="0" t="0" r="0" b="0"/>
              <a:pathLst>
                <a:path w="102108" h="201168">
                  <a:moveTo>
                    <a:pt x="0" y="0"/>
                  </a:moveTo>
                  <a:lnTo>
                    <a:pt x="762" y="0"/>
                  </a:lnTo>
                  <a:lnTo>
                    <a:pt x="14478" y="7620"/>
                  </a:lnTo>
                  <a:lnTo>
                    <a:pt x="27432" y="15240"/>
                  </a:lnTo>
                  <a:lnTo>
                    <a:pt x="39624" y="25147"/>
                  </a:lnTo>
                  <a:lnTo>
                    <a:pt x="51053" y="34290"/>
                  </a:lnTo>
                  <a:lnTo>
                    <a:pt x="61722" y="46482"/>
                  </a:lnTo>
                  <a:lnTo>
                    <a:pt x="72390" y="57913"/>
                  </a:lnTo>
                  <a:lnTo>
                    <a:pt x="80772" y="70104"/>
                  </a:lnTo>
                  <a:lnTo>
                    <a:pt x="87630" y="83820"/>
                  </a:lnTo>
                  <a:lnTo>
                    <a:pt x="98298" y="111252"/>
                  </a:lnTo>
                  <a:lnTo>
                    <a:pt x="100584" y="124206"/>
                  </a:lnTo>
                  <a:lnTo>
                    <a:pt x="102108" y="138685"/>
                  </a:lnTo>
                  <a:lnTo>
                    <a:pt x="102108" y="154687"/>
                  </a:lnTo>
                  <a:lnTo>
                    <a:pt x="99060" y="169926"/>
                  </a:lnTo>
                  <a:lnTo>
                    <a:pt x="91440" y="199644"/>
                  </a:lnTo>
                  <a:lnTo>
                    <a:pt x="91440" y="201168"/>
                  </a:lnTo>
                  <a:lnTo>
                    <a:pt x="88392" y="201168"/>
                  </a:lnTo>
                  <a:lnTo>
                    <a:pt x="88392" y="199644"/>
                  </a:lnTo>
                  <a:lnTo>
                    <a:pt x="87630" y="194311"/>
                  </a:lnTo>
                  <a:lnTo>
                    <a:pt x="88392" y="188976"/>
                  </a:lnTo>
                  <a:lnTo>
                    <a:pt x="95250" y="154687"/>
                  </a:lnTo>
                  <a:lnTo>
                    <a:pt x="96012" y="145542"/>
                  </a:lnTo>
                  <a:lnTo>
                    <a:pt x="96774" y="137161"/>
                  </a:lnTo>
                  <a:lnTo>
                    <a:pt x="96012" y="128016"/>
                  </a:lnTo>
                  <a:lnTo>
                    <a:pt x="95250" y="119635"/>
                  </a:lnTo>
                  <a:lnTo>
                    <a:pt x="92964" y="111252"/>
                  </a:lnTo>
                  <a:lnTo>
                    <a:pt x="90678" y="102109"/>
                  </a:lnTo>
                  <a:lnTo>
                    <a:pt x="83820" y="86868"/>
                  </a:lnTo>
                  <a:lnTo>
                    <a:pt x="76962" y="73152"/>
                  </a:lnTo>
                  <a:lnTo>
                    <a:pt x="68580" y="60961"/>
                  </a:lnTo>
                  <a:lnTo>
                    <a:pt x="58674" y="48006"/>
                  </a:lnTo>
                  <a:lnTo>
                    <a:pt x="48768" y="37338"/>
                  </a:lnTo>
                  <a:lnTo>
                    <a:pt x="37338" y="27432"/>
                  </a:lnTo>
                  <a:lnTo>
                    <a:pt x="25908" y="18288"/>
                  </a:lnTo>
                  <a:lnTo>
                    <a:pt x="12953" y="9144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2" name="Shape 192877"/>
            <p:cNvSpPr/>
            <p:nvPr/>
          </p:nvSpPr>
          <p:spPr>
            <a:xfrm>
              <a:off x="30480" y="187452"/>
              <a:ext cx="184404" cy="57912"/>
            </a:xfrm>
            <a:custGeom>
              <a:avLst/>
              <a:gdLst/>
              <a:ahLst/>
              <a:cxnLst/>
              <a:rect l="0" t="0" r="0" b="0"/>
              <a:pathLst>
                <a:path w="184404" h="57912">
                  <a:moveTo>
                    <a:pt x="120396" y="0"/>
                  </a:moveTo>
                  <a:lnTo>
                    <a:pt x="132588" y="0"/>
                  </a:lnTo>
                  <a:lnTo>
                    <a:pt x="144780" y="1524"/>
                  </a:lnTo>
                  <a:lnTo>
                    <a:pt x="157734" y="3810"/>
                  </a:lnTo>
                  <a:lnTo>
                    <a:pt x="169926" y="7620"/>
                  </a:lnTo>
                  <a:lnTo>
                    <a:pt x="182880" y="12192"/>
                  </a:lnTo>
                  <a:lnTo>
                    <a:pt x="184404" y="13716"/>
                  </a:lnTo>
                  <a:lnTo>
                    <a:pt x="184404" y="15240"/>
                  </a:lnTo>
                  <a:lnTo>
                    <a:pt x="182880" y="16002"/>
                  </a:lnTo>
                  <a:lnTo>
                    <a:pt x="181356" y="17526"/>
                  </a:lnTo>
                  <a:lnTo>
                    <a:pt x="155448" y="11430"/>
                  </a:lnTo>
                  <a:lnTo>
                    <a:pt x="142494" y="9906"/>
                  </a:lnTo>
                  <a:lnTo>
                    <a:pt x="129540" y="7620"/>
                  </a:lnTo>
                  <a:lnTo>
                    <a:pt x="116586" y="6858"/>
                  </a:lnTo>
                  <a:lnTo>
                    <a:pt x="102870" y="6858"/>
                  </a:lnTo>
                  <a:lnTo>
                    <a:pt x="89916" y="8382"/>
                  </a:lnTo>
                  <a:lnTo>
                    <a:pt x="76200" y="11430"/>
                  </a:lnTo>
                  <a:lnTo>
                    <a:pt x="66294" y="15240"/>
                  </a:lnTo>
                  <a:lnTo>
                    <a:pt x="55626" y="19050"/>
                  </a:lnTo>
                  <a:lnTo>
                    <a:pt x="45720" y="24385"/>
                  </a:lnTo>
                  <a:lnTo>
                    <a:pt x="36576" y="29718"/>
                  </a:lnTo>
                  <a:lnTo>
                    <a:pt x="26670" y="36576"/>
                  </a:lnTo>
                  <a:lnTo>
                    <a:pt x="18288" y="43435"/>
                  </a:lnTo>
                  <a:lnTo>
                    <a:pt x="1524" y="57912"/>
                  </a:lnTo>
                  <a:lnTo>
                    <a:pt x="0" y="57912"/>
                  </a:lnTo>
                  <a:lnTo>
                    <a:pt x="0" y="57150"/>
                  </a:lnTo>
                  <a:lnTo>
                    <a:pt x="9906" y="48006"/>
                  </a:lnTo>
                  <a:lnTo>
                    <a:pt x="19050" y="39624"/>
                  </a:lnTo>
                  <a:lnTo>
                    <a:pt x="29718" y="32004"/>
                  </a:lnTo>
                  <a:lnTo>
                    <a:pt x="51054" y="18288"/>
                  </a:lnTo>
                  <a:lnTo>
                    <a:pt x="62484" y="13716"/>
                  </a:lnTo>
                  <a:lnTo>
                    <a:pt x="73914" y="8382"/>
                  </a:lnTo>
                  <a:lnTo>
                    <a:pt x="85344" y="5335"/>
                  </a:lnTo>
                  <a:lnTo>
                    <a:pt x="96774" y="3048"/>
                  </a:lnTo>
                  <a:lnTo>
                    <a:pt x="108966" y="762"/>
                  </a:lnTo>
                  <a:lnTo>
                    <a:pt x="1203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3" name="Shape 192878"/>
            <p:cNvSpPr/>
            <p:nvPr/>
          </p:nvSpPr>
          <p:spPr>
            <a:xfrm>
              <a:off x="208026" y="145542"/>
              <a:ext cx="153924" cy="63246"/>
            </a:xfrm>
            <a:custGeom>
              <a:avLst/>
              <a:gdLst/>
              <a:ahLst/>
              <a:cxnLst/>
              <a:rect l="0" t="0" r="0" b="0"/>
              <a:pathLst>
                <a:path w="153924" h="63246">
                  <a:moveTo>
                    <a:pt x="153162" y="0"/>
                  </a:moveTo>
                  <a:lnTo>
                    <a:pt x="153924" y="0"/>
                  </a:lnTo>
                  <a:lnTo>
                    <a:pt x="153924" y="2286"/>
                  </a:lnTo>
                  <a:lnTo>
                    <a:pt x="153162" y="2286"/>
                  </a:lnTo>
                  <a:lnTo>
                    <a:pt x="130302" y="6096"/>
                  </a:lnTo>
                  <a:lnTo>
                    <a:pt x="107442" y="10668"/>
                  </a:lnTo>
                  <a:lnTo>
                    <a:pt x="84582" y="18288"/>
                  </a:lnTo>
                  <a:lnTo>
                    <a:pt x="73914" y="23622"/>
                  </a:lnTo>
                  <a:lnTo>
                    <a:pt x="62485" y="28194"/>
                  </a:lnTo>
                  <a:lnTo>
                    <a:pt x="28194" y="46482"/>
                  </a:lnTo>
                  <a:lnTo>
                    <a:pt x="20574" y="50292"/>
                  </a:lnTo>
                  <a:lnTo>
                    <a:pt x="14478" y="54102"/>
                  </a:lnTo>
                  <a:lnTo>
                    <a:pt x="7620" y="60198"/>
                  </a:lnTo>
                  <a:lnTo>
                    <a:pt x="4573" y="63246"/>
                  </a:lnTo>
                  <a:lnTo>
                    <a:pt x="1524" y="63246"/>
                  </a:lnTo>
                  <a:lnTo>
                    <a:pt x="0" y="62484"/>
                  </a:lnTo>
                  <a:lnTo>
                    <a:pt x="0" y="60960"/>
                  </a:lnTo>
                  <a:lnTo>
                    <a:pt x="762" y="60198"/>
                  </a:lnTo>
                  <a:lnTo>
                    <a:pt x="6858" y="53340"/>
                  </a:lnTo>
                  <a:lnTo>
                    <a:pt x="14478" y="46482"/>
                  </a:lnTo>
                  <a:lnTo>
                    <a:pt x="22099" y="41910"/>
                  </a:lnTo>
                  <a:lnTo>
                    <a:pt x="30480" y="37338"/>
                  </a:lnTo>
                  <a:lnTo>
                    <a:pt x="48768" y="28194"/>
                  </a:lnTo>
                  <a:lnTo>
                    <a:pt x="65532" y="20574"/>
                  </a:lnTo>
                  <a:lnTo>
                    <a:pt x="86868" y="12954"/>
                  </a:lnTo>
                  <a:lnTo>
                    <a:pt x="108204" y="6096"/>
                  </a:lnTo>
                  <a:lnTo>
                    <a:pt x="130302" y="2286"/>
                  </a:lnTo>
                  <a:lnTo>
                    <a:pt x="1531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4" name="Shape 192879"/>
            <p:cNvSpPr/>
            <p:nvPr/>
          </p:nvSpPr>
          <p:spPr>
            <a:xfrm>
              <a:off x="211837" y="205740"/>
              <a:ext cx="58674" cy="164592"/>
            </a:xfrm>
            <a:custGeom>
              <a:avLst/>
              <a:gdLst/>
              <a:ahLst/>
              <a:cxnLst/>
              <a:rect l="0" t="0" r="0" b="0"/>
              <a:pathLst>
                <a:path w="58674" h="164592">
                  <a:moveTo>
                    <a:pt x="0" y="0"/>
                  </a:moveTo>
                  <a:lnTo>
                    <a:pt x="762" y="0"/>
                  </a:lnTo>
                  <a:lnTo>
                    <a:pt x="9144" y="8382"/>
                  </a:lnTo>
                  <a:lnTo>
                    <a:pt x="16763" y="18288"/>
                  </a:lnTo>
                  <a:lnTo>
                    <a:pt x="23622" y="27432"/>
                  </a:lnTo>
                  <a:lnTo>
                    <a:pt x="30480" y="35814"/>
                  </a:lnTo>
                  <a:lnTo>
                    <a:pt x="35813" y="45720"/>
                  </a:lnTo>
                  <a:lnTo>
                    <a:pt x="41148" y="54864"/>
                  </a:lnTo>
                  <a:lnTo>
                    <a:pt x="44958" y="64770"/>
                  </a:lnTo>
                  <a:lnTo>
                    <a:pt x="52577" y="86106"/>
                  </a:lnTo>
                  <a:lnTo>
                    <a:pt x="54101" y="96012"/>
                  </a:lnTo>
                  <a:lnTo>
                    <a:pt x="57150" y="107442"/>
                  </a:lnTo>
                  <a:lnTo>
                    <a:pt x="57912" y="118110"/>
                  </a:lnTo>
                  <a:lnTo>
                    <a:pt x="58674" y="140209"/>
                  </a:lnTo>
                  <a:lnTo>
                    <a:pt x="57912" y="164592"/>
                  </a:lnTo>
                  <a:lnTo>
                    <a:pt x="57150" y="164592"/>
                  </a:lnTo>
                  <a:lnTo>
                    <a:pt x="56388" y="163830"/>
                  </a:lnTo>
                  <a:lnTo>
                    <a:pt x="57150" y="140970"/>
                  </a:lnTo>
                  <a:lnTo>
                    <a:pt x="54863" y="118872"/>
                  </a:lnTo>
                  <a:lnTo>
                    <a:pt x="51053" y="96774"/>
                  </a:lnTo>
                  <a:lnTo>
                    <a:pt x="45720" y="76200"/>
                  </a:lnTo>
                  <a:lnTo>
                    <a:pt x="41910" y="65532"/>
                  </a:lnTo>
                  <a:lnTo>
                    <a:pt x="38100" y="56388"/>
                  </a:lnTo>
                  <a:lnTo>
                    <a:pt x="33527" y="46482"/>
                  </a:lnTo>
                  <a:lnTo>
                    <a:pt x="27432" y="36576"/>
                  </a:lnTo>
                  <a:lnTo>
                    <a:pt x="22098" y="28194"/>
                  </a:lnTo>
                  <a:lnTo>
                    <a:pt x="15239" y="19050"/>
                  </a:lnTo>
                  <a:lnTo>
                    <a:pt x="0" y="22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5" name="Shape 192880"/>
            <p:cNvSpPr/>
            <p:nvPr/>
          </p:nvSpPr>
          <p:spPr>
            <a:xfrm>
              <a:off x="192029" y="181361"/>
              <a:ext cx="6092" cy="6853"/>
            </a:xfrm>
            <a:custGeom>
              <a:avLst/>
              <a:gdLst/>
              <a:ahLst/>
              <a:cxnLst/>
              <a:rect l="0" t="0" r="0" b="0"/>
              <a:pathLst>
                <a:path w="6092" h="6853">
                  <a:moveTo>
                    <a:pt x="0" y="0"/>
                  </a:moveTo>
                  <a:lnTo>
                    <a:pt x="6092" y="6091"/>
                  </a:lnTo>
                  <a:lnTo>
                    <a:pt x="6092" y="685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6" name="Shape 192881"/>
            <p:cNvSpPr/>
            <p:nvPr/>
          </p:nvSpPr>
          <p:spPr>
            <a:xfrm>
              <a:off x="192023" y="181355"/>
              <a:ext cx="5" cy="6"/>
            </a:xfrm>
            <a:custGeom>
              <a:avLst/>
              <a:gdLst/>
              <a:ahLst/>
              <a:cxnLst/>
              <a:rect l="0" t="0" r="0" b="0"/>
              <a:pathLst>
                <a:path w="5" h="6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7" name="Shape 192882"/>
            <p:cNvSpPr/>
            <p:nvPr/>
          </p:nvSpPr>
          <p:spPr>
            <a:xfrm>
              <a:off x="78487" y="19813"/>
              <a:ext cx="174498" cy="161542"/>
            </a:xfrm>
            <a:custGeom>
              <a:avLst/>
              <a:gdLst/>
              <a:ahLst/>
              <a:cxnLst/>
              <a:rect l="0" t="0" r="0" b="0"/>
              <a:pathLst>
                <a:path w="174498" h="161542">
                  <a:moveTo>
                    <a:pt x="140208" y="0"/>
                  </a:moveTo>
                  <a:lnTo>
                    <a:pt x="147827" y="0"/>
                  </a:lnTo>
                  <a:lnTo>
                    <a:pt x="152400" y="1524"/>
                  </a:lnTo>
                  <a:lnTo>
                    <a:pt x="156210" y="3048"/>
                  </a:lnTo>
                  <a:lnTo>
                    <a:pt x="160020" y="6096"/>
                  </a:lnTo>
                  <a:lnTo>
                    <a:pt x="163068" y="9144"/>
                  </a:lnTo>
                  <a:lnTo>
                    <a:pt x="167639" y="16763"/>
                  </a:lnTo>
                  <a:lnTo>
                    <a:pt x="171450" y="24384"/>
                  </a:lnTo>
                  <a:lnTo>
                    <a:pt x="174498" y="47244"/>
                  </a:lnTo>
                  <a:lnTo>
                    <a:pt x="174498" y="70865"/>
                  </a:lnTo>
                  <a:lnTo>
                    <a:pt x="171450" y="92963"/>
                  </a:lnTo>
                  <a:lnTo>
                    <a:pt x="167639" y="116585"/>
                  </a:lnTo>
                  <a:lnTo>
                    <a:pt x="166877" y="117348"/>
                  </a:lnTo>
                  <a:lnTo>
                    <a:pt x="164592" y="118110"/>
                  </a:lnTo>
                  <a:lnTo>
                    <a:pt x="163068" y="117348"/>
                  </a:lnTo>
                  <a:lnTo>
                    <a:pt x="161544" y="115061"/>
                  </a:lnTo>
                  <a:lnTo>
                    <a:pt x="164592" y="78485"/>
                  </a:lnTo>
                  <a:lnTo>
                    <a:pt x="165353" y="60198"/>
                  </a:lnTo>
                  <a:lnTo>
                    <a:pt x="163830" y="41910"/>
                  </a:lnTo>
                  <a:lnTo>
                    <a:pt x="163068" y="32003"/>
                  </a:lnTo>
                  <a:lnTo>
                    <a:pt x="160020" y="22098"/>
                  </a:lnTo>
                  <a:lnTo>
                    <a:pt x="157734" y="17525"/>
                  </a:lnTo>
                  <a:lnTo>
                    <a:pt x="155448" y="13715"/>
                  </a:lnTo>
                  <a:lnTo>
                    <a:pt x="151638" y="10668"/>
                  </a:lnTo>
                  <a:lnTo>
                    <a:pt x="146303" y="9144"/>
                  </a:lnTo>
                  <a:lnTo>
                    <a:pt x="138684" y="9144"/>
                  </a:lnTo>
                  <a:lnTo>
                    <a:pt x="133350" y="10668"/>
                  </a:lnTo>
                  <a:lnTo>
                    <a:pt x="127253" y="14477"/>
                  </a:lnTo>
                  <a:lnTo>
                    <a:pt x="121920" y="18287"/>
                  </a:lnTo>
                  <a:lnTo>
                    <a:pt x="111251" y="28194"/>
                  </a:lnTo>
                  <a:lnTo>
                    <a:pt x="104394" y="31242"/>
                  </a:lnTo>
                  <a:lnTo>
                    <a:pt x="99060" y="34289"/>
                  </a:lnTo>
                  <a:lnTo>
                    <a:pt x="91439" y="35051"/>
                  </a:lnTo>
                  <a:lnTo>
                    <a:pt x="84582" y="35813"/>
                  </a:lnTo>
                  <a:lnTo>
                    <a:pt x="70103" y="35051"/>
                  </a:lnTo>
                  <a:lnTo>
                    <a:pt x="56388" y="32765"/>
                  </a:lnTo>
                  <a:lnTo>
                    <a:pt x="41910" y="32003"/>
                  </a:lnTo>
                  <a:lnTo>
                    <a:pt x="35051" y="32765"/>
                  </a:lnTo>
                  <a:lnTo>
                    <a:pt x="27432" y="34289"/>
                  </a:lnTo>
                  <a:lnTo>
                    <a:pt x="20574" y="36575"/>
                  </a:lnTo>
                  <a:lnTo>
                    <a:pt x="14477" y="41148"/>
                  </a:lnTo>
                  <a:lnTo>
                    <a:pt x="9144" y="45720"/>
                  </a:lnTo>
                  <a:lnTo>
                    <a:pt x="5334" y="51815"/>
                  </a:lnTo>
                  <a:lnTo>
                    <a:pt x="4572" y="54101"/>
                  </a:lnTo>
                  <a:lnTo>
                    <a:pt x="3810" y="57911"/>
                  </a:lnTo>
                  <a:lnTo>
                    <a:pt x="3810" y="61722"/>
                  </a:lnTo>
                  <a:lnTo>
                    <a:pt x="4572" y="66294"/>
                  </a:lnTo>
                  <a:lnTo>
                    <a:pt x="7620" y="76961"/>
                  </a:lnTo>
                  <a:lnTo>
                    <a:pt x="12953" y="85344"/>
                  </a:lnTo>
                  <a:lnTo>
                    <a:pt x="19050" y="93725"/>
                  </a:lnTo>
                  <a:lnTo>
                    <a:pt x="27432" y="100584"/>
                  </a:lnTo>
                  <a:lnTo>
                    <a:pt x="38100" y="110489"/>
                  </a:lnTo>
                  <a:lnTo>
                    <a:pt x="50292" y="118110"/>
                  </a:lnTo>
                  <a:lnTo>
                    <a:pt x="75438" y="132587"/>
                  </a:lnTo>
                  <a:lnTo>
                    <a:pt x="86868" y="140208"/>
                  </a:lnTo>
                  <a:lnTo>
                    <a:pt x="99060" y="149351"/>
                  </a:lnTo>
                  <a:lnTo>
                    <a:pt x="109727" y="157734"/>
                  </a:lnTo>
                  <a:lnTo>
                    <a:pt x="113536" y="161542"/>
                  </a:lnTo>
                  <a:lnTo>
                    <a:pt x="105918" y="156210"/>
                  </a:lnTo>
                  <a:lnTo>
                    <a:pt x="89153" y="145542"/>
                  </a:lnTo>
                  <a:lnTo>
                    <a:pt x="54863" y="124968"/>
                  </a:lnTo>
                  <a:lnTo>
                    <a:pt x="38100" y="114300"/>
                  </a:lnTo>
                  <a:lnTo>
                    <a:pt x="30480" y="108203"/>
                  </a:lnTo>
                  <a:lnTo>
                    <a:pt x="22860" y="102870"/>
                  </a:lnTo>
                  <a:lnTo>
                    <a:pt x="16001" y="96011"/>
                  </a:lnTo>
                  <a:lnTo>
                    <a:pt x="5334" y="80772"/>
                  </a:lnTo>
                  <a:lnTo>
                    <a:pt x="1524" y="71627"/>
                  </a:lnTo>
                  <a:lnTo>
                    <a:pt x="762" y="64770"/>
                  </a:lnTo>
                  <a:lnTo>
                    <a:pt x="0" y="59435"/>
                  </a:lnTo>
                  <a:lnTo>
                    <a:pt x="762" y="53339"/>
                  </a:lnTo>
                  <a:lnTo>
                    <a:pt x="3810" y="48768"/>
                  </a:lnTo>
                  <a:lnTo>
                    <a:pt x="6858" y="43434"/>
                  </a:lnTo>
                  <a:lnTo>
                    <a:pt x="10668" y="38861"/>
                  </a:lnTo>
                  <a:lnTo>
                    <a:pt x="15239" y="35051"/>
                  </a:lnTo>
                  <a:lnTo>
                    <a:pt x="20574" y="31242"/>
                  </a:lnTo>
                  <a:lnTo>
                    <a:pt x="24384" y="28956"/>
                  </a:lnTo>
                  <a:lnTo>
                    <a:pt x="29718" y="28194"/>
                  </a:lnTo>
                  <a:lnTo>
                    <a:pt x="38100" y="27432"/>
                  </a:lnTo>
                  <a:lnTo>
                    <a:pt x="47244" y="27432"/>
                  </a:lnTo>
                  <a:lnTo>
                    <a:pt x="56388" y="28956"/>
                  </a:lnTo>
                  <a:lnTo>
                    <a:pt x="65532" y="30480"/>
                  </a:lnTo>
                  <a:lnTo>
                    <a:pt x="75438" y="31242"/>
                  </a:lnTo>
                  <a:lnTo>
                    <a:pt x="84582" y="31242"/>
                  </a:lnTo>
                  <a:lnTo>
                    <a:pt x="92963" y="30480"/>
                  </a:lnTo>
                  <a:lnTo>
                    <a:pt x="99822" y="27432"/>
                  </a:lnTo>
                  <a:lnTo>
                    <a:pt x="106680" y="22098"/>
                  </a:lnTo>
                  <a:lnTo>
                    <a:pt x="118872" y="11430"/>
                  </a:lnTo>
                  <a:lnTo>
                    <a:pt x="132588" y="2285"/>
                  </a:lnTo>
                  <a:lnTo>
                    <a:pt x="1402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8" name="Shape 192883"/>
            <p:cNvSpPr/>
            <p:nvPr/>
          </p:nvSpPr>
          <p:spPr>
            <a:xfrm>
              <a:off x="159259" y="198882"/>
              <a:ext cx="176022" cy="203454"/>
            </a:xfrm>
            <a:custGeom>
              <a:avLst/>
              <a:gdLst/>
              <a:ahLst/>
              <a:cxnLst/>
              <a:rect l="0" t="0" r="0" b="0"/>
              <a:pathLst>
                <a:path w="176022" h="203454">
                  <a:moveTo>
                    <a:pt x="48768" y="0"/>
                  </a:moveTo>
                  <a:lnTo>
                    <a:pt x="49530" y="762"/>
                  </a:lnTo>
                  <a:lnTo>
                    <a:pt x="32766" y="34290"/>
                  </a:lnTo>
                  <a:lnTo>
                    <a:pt x="19050" y="68580"/>
                  </a:lnTo>
                  <a:lnTo>
                    <a:pt x="12192" y="88392"/>
                  </a:lnTo>
                  <a:lnTo>
                    <a:pt x="7620" y="108204"/>
                  </a:lnTo>
                  <a:lnTo>
                    <a:pt x="3810" y="128778"/>
                  </a:lnTo>
                  <a:lnTo>
                    <a:pt x="3048" y="138684"/>
                  </a:lnTo>
                  <a:lnTo>
                    <a:pt x="3048" y="158496"/>
                  </a:lnTo>
                  <a:lnTo>
                    <a:pt x="6096" y="169164"/>
                  </a:lnTo>
                  <a:lnTo>
                    <a:pt x="9906" y="180594"/>
                  </a:lnTo>
                  <a:lnTo>
                    <a:pt x="12192" y="186690"/>
                  </a:lnTo>
                  <a:lnTo>
                    <a:pt x="15240" y="191262"/>
                  </a:lnTo>
                  <a:lnTo>
                    <a:pt x="19050" y="195834"/>
                  </a:lnTo>
                  <a:lnTo>
                    <a:pt x="22098" y="198120"/>
                  </a:lnTo>
                  <a:lnTo>
                    <a:pt x="26670" y="201168"/>
                  </a:lnTo>
                  <a:lnTo>
                    <a:pt x="30480" y="201930"/>
                  </a:lnTo>
                  <a:lnTo>
                    <a:pt x="35052" y="201930"/>
                  </a:lnTo>
                  <a:lnTo>
                    <a:pt x="40386" y="201168"/>
                  </a:lnTo>
                  <a:lnTo>
                    <a:pt x="45720" y="197358"/>
                  </a:lnTo>
                  <a:lnTo>
                    <a:pt x="51816" y="192786"/>
                  </a:lnTo>
                  <a:lnTo>
                    <a:pt x="56388" y="186690"/>
                  </a:lnTo>
                  <a:lnTo>
                    <a:pt x="60960" y="179832"/>
                  </a:lnTo>
                  <a:lnTo>
                    <a:pt x="64008" y="174498"/>
                  </a:lnTo>
                  <a:lnTo>
                    <a:pt x="67056" y="167640"/>
                  </a:lnTo>
                  <a:lnTo>
                    <a:pt x="71628" y="153162"/>
                  </a:lnTo>
                  <a:lnTo>
                    <a:pt x="74676" y="146304"/>
                  </a:lnTo>
                  <a:lnTo>
                    <a:pt x="78486" y="139446"/>
                  </a:lnTo>
                  <a:lnTo>
                    <a:pt x="82296" y="134874"/>
                  </a:lnTo>
                  <a:lnTo>
                    <a:pt x="87630" y="129540"/>
                  </a:lnTo>
                  <a:lnTo>
                    <a:pt x="90678" y="128778"/>
                  </a:lnTo>
                  <a:lnTo>
                    <a:pt x="94488" y="128016"/>
                  </a:lnTo>
                  <a:lnTo>
                    <a:pt x="97536" y="128016"/>
                  </a:lnTo>
                  <a:lnTo>
                    <a:pt x="101346" y="128778"/>
                  </a:lnTo>
                  <a:lnTo>
                    <a:pt x="107442" y="130302"/>
                  </a:lnTo>
                  <a:lnTo>
                    <a:pt x="113538" y="134874"/>
                  </a:lnTo>
                  <a:lnTo>
                    <a:pt x="124968" y="140208"/>
                  </a:lnTo>
                  <a:lnTo>
                    <a:pt x="130302" y="142494"/>
                  </a:lnTo>
                  <a:lnTo>
                    <a:pt x="137160" y="143256"/>
                  </a:lnTo>
                  <a:lnTo>
                    <a:pt x="144018" y="142494"/>
                  </a:lnTo>
                  <a:lnTo>
                    <a:pt x="151638" y="139446"/>
                  </a:lnTo>
                  <a:lnTo>
                    <a:pt x="156210" y="136398"/>
                  </a:lnTo>
                  <a:lnTo>
                    <a:pt x="160782" y="132588"/>
                  </a:lnTo>
                  <a:lnTo>
                    <a:pt x="163830" y="128778"/>
                  </a:lnTo>
                  <a:lnTo>
                    <a:pt x="166116" y="124968"/>
                  </a:lnTo>
                  <a:lnTo>
                    <a:pt x="166878" y="121158"/>
                  </a:lnTo>
                  <a:lnTo>
                    <a:pt x="166878" y="117348"/>
                  </a:lnTo>
                  <a:lnTo>
                    <a:pt x="166116" y="113538"/>
                  </a:lnTo>
                  <a:lnTo>
                    <a:pt x="164592" y="108204"/>
                  </a:lnTo>
                  <a:lnTo>
                    <a:pt x="160020" y="100584"/>
                  </a:lnTo>
                  <a:lnTo>
                    <a:pt x="154686" y="92202"/>
                  </a:lnTo>
                  <a:lnTo>
                    <a:pt x="141732" y="77724"/>
                  </a:lnTo>
                  <a:lnTo>
                    <a:pt x="128016" y="63246"/>
                  </a:lnTo>
                  <a:lnTo>
                    <a:pt x="113538" y="48768"/>
                  </a:lnTo>
                  <a:lnTo>
                    <a:pt x="84582" y="19050"/>
                  </a:lnTo>
                  <a:lnTo>
                    <a:pt x="83820" y="17526"/>
                  </a:lnTo>
                  <a:lnTo>
                    <a:pt x="84582" y="16764"/>
                  </a:lnTo>
                  <a:lnTo>
                    <a:pt x="86868" y="15240"/>
                  </a:lnTo>
                  <a:lnTo>
                    <a:pt x="87630" y="16764"/>
                  </a:lnTo>
                  <a:lnTo>
                    <a:pt x="105918" y="32004"/>
                  </a:lnTo>
                  <a:lnTo>
                    <a:pt x="124206" y="48768"/>
                  </a:lnTo>
                  <a:lnTo>
                    <a:pt x="141732" y="64770"/>
                  </a:lnTo>
                  <a:lnTo>
                    <a:pt x="159258" y="82296"/>
                  </a:lnTo>
                  <a:lnTo>
                    <a:pt x="167640" y="93726"/>
                  </a:lnTo>
                  <a:lnTo>
                    <a:pt x="171450" y="100584"/>
                  </a:lnTo>
                  <a:lnTo>
                    <a:pt x="174498" y="107442"/>
                  </a:lnTo>
                  <a:lnTo>
                    <a:pt x="176022" y="115062"/>
                  </a:lnTo>
                  <a:lnTo>
                    <a:pt x="176022" y="125730"/>
                  </a:lnTo>
                  <a:lnTo>
                    <a:pt x="175260" y="128778"/>
                  </a:lnTo>
                  <a:lnTo>
                    <a:pt x="173736" y="132588"/>
                  </a:lnTo>
                  <a:lnTo>
                    <a:pt x="170688" y="135636"/>
                  </a:lnTo>
                  <a:lnTo>
                    <a:pt x="166116" y="139446"/>
                  </a:lnTo>
                  <a:lnTo>
                    <a:pt x="160782" y="143256"/>
                  </a:lnTo>
                  <a:lnTo>
                    <a:pt x="154686" y="147066"/>
                  </a:lnTo>
                  <a:lnTo>
                    <a:pt x="148590" y="149352"/>
                  </a:lnTo>
                  <a:lnTo>
                    <a:pt x="141732" y="150876"/>
                  </a:lnTo>
                  <a:lnTo>
                    <a:pt x="135636" y="150876"/>
                  </a:lnTo>
                  <a:lnTo>
                    <a:pt x="128778" y="150114"/>
                  </a:lnTo>
                  <a:lnTo>
                    <a:pt x="121920" y="147066"/>
                  </a:lnTo>
                  <a:lnTo>
                    <a:pt x="113538" y="140208"/>
                  </a:lnTo>
                  <a:lnTo>
                    <a:pt x="108966" y="136398"/>
                  </a:lnTo>
                  <a:lnTo>
                    <a:pt x="102870" y="133350"/>
                  </a:lnTo>
                  <a:lnTo>
                    <a:pt x="97536" y="130302"/>
                  </a:lnTo>
                  <a:lnTo>
                    <a:pt x="92202" y="130302"/>
                  </a:lnTo>
                  <a:lnTo>
                    <a:pt x="89916" y="131826"/>
                  </a:lnTo>
                  <a:lnTo>
                    <a:pt x="86868" y="132588"/>
                  </a:lnTo>
                  <a:lnTo>
                    <a:pt x="84582" y="134874"/>
                  </a:lnTo>
                  <a:lnTo>
                    <a:pt x="82296" y="138684"/>
                  </a:lnTo>
                  <a:lnTo>
                    <a:pt x="78486" y="146304"/>
                  </a:lnTo>
                  <a:lnTo>
                    <a:pt x="74676" y="155448"/>
                  </a:lnTo>
                  <a:lnTo>
                    <a:pt x="71628" y="164592"/>
                  </a:lnTo>
                  <a:lnTo>
                    <a:pt x="67818" y="172974"/>
                  </a:lnTo>
                  <a:lnTo>
                    <a:pt x="64770" y="179832"/>
                  </a:lnTo>
                  <a:lnTo>
                    <a:pt x="60960" y="185928"/>
                  </a:lnTo>
                  <a:lnTo>
                    <a:pt x="57150" y="190500"/>
                  </a:lnTo>
                  <a:lnTo>
                    <a:pt x="52578" y="195834"/>
                  </a:lnTo>
                  <a:lnTo>
                    <a:pt x="46482" y="199644"/>
                  </a:lnTo>
                  <a:lnTo>
                    <a:pt x="41148" y="201930"/>
                  </a:lnTo>
                  <a:lnTo>
                    <a:pt x="34290" y="203454"/>
                  </a:lnTo>
                  <a:lnTo>
                    <a:pt x="27432" y="203454"/>
                  </a:lnTo>
                  <a:lnTo>
                    <a:pt x="22098" y="201168"/>
                  </a:lnTo>
                  <a:lnTo>
                    <a:pt x="17526" y="199644"/>
                  </a:lnTo>
                  <a:lnTo>
                    <a:pt x="13716" y="195834"/>
                  </a:lnTo>
                  <a:lnTo>
                    <a:pt x="9906" y="190500"/>
                  </a:lnTo>
                  <a:lnTo>
                    <a:pt x="6858" y="185166"/>
                  </a:lnTo>
                  <a:lnTo>
                    <a:pt x="4572" y="179832"/>
                  </a:lnTo>
                  <a:lnTo>
                    <a:pt x="0" y="158496"/>
                  </a:lnTo>
                  <a:lnTo>
                    <a:pt x="0" y="137160"/>
                  </a:lnTo>
                  <a:lnTo>
                    <a:pt x="762" y="126492"/>
                  </a:lnTo>
                  <a:lnTo>
                    <a:pt x="3048" y="115824"/>
                  </a:lnTo>
                  <a:lnTo>
                    <a:pt x="4572" y="105156"/>
                  </a:lnTo>
                  <a:lnTo>
                    <a:pt x="11430" y="85344"/>
                  </a:lnTo>
                  <a:lnTo>
                    <a:pt x="19050" y="64008"/>
                  </a:lnTo>
                  <a:lnTo>
                    <a:pt x="27432" y="41910"/>
                  </a:lnTo>
                  <a:lnTo>
                    <a:pt x="37338" y="20574"/>
                  </a:lnTo>
                  <a:lnTo>
                    <a:pt x="487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9" name="Shape 192884"/>
            <p:cNvSpPr/>
            <p:nvPr/>
          </p:nvSpPr>
          <p:spPr>
            <a:xfrm>
              <a:off x="201930" y="80773"/>
              <a:ext cx="185928" cy="162306"/>
            </a:xfrm>
            <a:custGeom>
              <a:avLst/>
              <a:gdLst/>
              <a:ahLst/>
              <a:cxnLst/>
              <a:rect l="0" t="0" r="0" b="0"/>
              <a:pathLst>
                <a:path w="185928" h="162306">
                  <a:moveTo>
                    <a:pt x="138684" y="0"/>
                  </a:moveTo>
                  <a:lnTo>
                    <a:pt x="144780" y="762"/>
                  </a:lnTo>
                  <a:lnTo>
                    <a:pt x="151638" y="3048"/>
                  </a:lnTo>
                  <a:lnTo>
                    <a:pt x="158496" y="6858"/>
                  </a:lnTo>
                  <a:lnTo>
                    <a:pt x="163068" y="10668"/>
                  </a:lnTo>
                  <a:lnTo>
                    <a:pt x="167640" y="17525"/>
                  </a:lnTo>
                  <a:lnTo>
                    <a:pt x="171450" y="25146"/>
                  </a:lnTo>
                  <a:lnTo>
                    <a:pt x="173736" y="32003"/>
                  </a:lnTo>
                  <a:lnTo>
                    <a:pt x="174498" y="39624"/>
                  </a:lnTo>
                  <a:lnTo>
                    <a:pt x="173736" y="47244"/>
                  </a:lnTo>
                  <a:lnTo>
                    <a:pt x="171450" y="55625"/>
                  </a:lnTo>
                  <a:lnTo>
                    <a:pt x="166878" y="61722"/>
                  </a:lnTo>
                  <a:lnTo>
                    <a:pt x="160020" y="71627"/>
                  </a:lnTo>
                  <a:lnTo>
                    <a:pt x="154686" y="80772"/>
                  </a:lnTo>
                  <a:lnTo>
                    <a:pt x="153924" y="84582"/>
                  </a:lnTo>
                  <a:lnTo>
                    <a:pt x="153924" y="85344"/>
                  </a:lnTo>
                  <a:lnTo>
                    <a:pt x="154686" y="86106"/>
                  </a:lnTo>
                  <a:lnTo>
                    <a:pt x="161544" y="89915"/>
                  </a:lnTo>
                  <a:lnTo>
                    <a:pt x="169164" y="95250"/>
                  </a:lnTo>
                  <a:lnTo>
                    <a:pt x="174498" y="102108"/>
                  </a:lnTo>
                  <a:lnTo>
                    <a:pt x="179070" y="108203"/>
                  </a:lnTo>
                  <a:lnTo>
                    <a:pt x="184404" y="116586"/>
                  </a:lnTo>
                  <a:lnTo>
                    <a:pt x="185928" y="124968"/>
                  </a:lnTo>
                  <a:lnTo>
                    <a:pt x="185928" y="137160"/>
                  </a:lnTo>
                  <a:lnTo>
                    <a:pt x="185166" y="142494"/>
                  </a:lnTo>
                  <a:lnTo>
                    <a:pt x="180594" y="150114"/>
                  </a:lnTo>
                  <a:lnTo>
                    <a:pt x="177546" y="153924"/>
                  </a:lnTo>
                  <a:lnTo>
                    <a:pt x="173736" y="156972"/>
                  </a:lnTo>
                  <a:lnTo>
                    <a:pt x="169926" y="158496"/>
                  </a:lnTo>
                  <a:lnTo>
                    <a:pt x="166116" y="160782"/>
                  </a:lnTo>
                  <a:lnTo>
                    <a:pt x="161544" y="161544"/>
                  </a:lnTo>
                  <a:lnTo>
                    <a:pt x="156210" y="162306"/>
                  </a:lnTo>
                  <a:lnTo>
                    <a:pt x="142494" y="161544"/>
                  </a:lnTo>
                  <a:lnTo>
                    <a:pt x="128778" y="160020"/>
                  </a:lnTo>
                  <a:lnTo>
                    <a:pt x="115824" y="156210"/>
                  </a:lnTo>
                  <a:lnTo>
                    <a:pt x="102108" y="150876"/>
                  </a:lnTo>
                  <a:lnTo>
                    <a:pt x="63246" y="137160"/>
                  </a:lnTo>
                  <a:lnTo>
                    <a:pt x="49530" y="134874"/>
                  </a:lnTo>
                  <a:lnTo>
                    <a:pt x="48768" y="133350"/>
                  </a:lnTo>
                  <a:lnTo>
                    <a:pt x="48006" y="132588"/>
                  </a:lnTo>
                  <a:lnTo>
                    <a:pt x="48006" y="131064"/>
                  </a:lnTo>
                  <a:lnTo>
                    <a:pt x="48768" y="128015"/>
                  </a:lnTo>
                  <a:lnTo>
                    <a:pt x="49530" y="128015"/>
                  </a:lnTo>
                  <a:lnTo>
                    <a:pt x="51054" y="127253"/>
                  </a:lnTo>
                  <a:lnTo>
                    <a:pt x="60960" y="128777"/>
                  </a:lnTo>
                  <a:lnTo>
                    <a:pt x="71628" y="131064"/>
                  </a:lnTo>
                  <a:lnTo>
                    <a:pt x="92964" y="138684"/>
                  </a:lnTo>
                  <a:lnTo>
                    <a:pt x="113538" y="145542"/>
                  </a:lnTo>
                  <a:lnTo>
                    <a:pt x="124206" y="149351"/>
                  </a:lnTo>
                  <a:lnTo>
                    <a:pt x="134874" y="152400"/>
                  </a:lnTo>
                  <a:lnTo>
                    <a:pt x="146304" y="153924"/>
                  </a:lnTo>
                  <a:lnTo>
                    <a:pt x="158496" y="153924"/>
                  </a:lnTo>
                  <a:lnTo>
                    <a:pt x="163830" y="153162"/>
                  </a:lnTo>
                  <a:lnTo>
                    <a:pt x="169926" y="150876"/>
                  </a:lnTo>
                  <a:lnTo>
                    <a:pt x="173736" y="147065"/>
                  </a:lnTo>
                  <a:lnTo>
                    <a:pt x="177546" y="142494"/>
                  </a:lnTo>
                  <a:lnTo>
                    <a:pt x="178308" y="136398"/>
                  </a:lnTo>
                  <a:lnTo>
                    <a:pt x="179070" y="131064"/>
                  </a:lnTo>
                  <a:lnTo>
                    <a:pt x="179070" y="125730"/>
                  </a:lnTo>
                  <a:lnTo>
                    <a:pt x="178308" y="120396"/>
                  </a:lnTo>
                  <a:lnTo>
                    <a:pt x="176784" y="115062"/>
                  </a:lnTo>
                  <a:lnTo>
                    <a:pt x="173736" y="110489"/>
                  </a:lnTo>
                  <a:lnTo>
                    <a:pt x="169926" y="105918"/>
                  </a:lnTo>
                  <a:lnTo>
                    <a:pt x="166116" y="102108"/>
                  </a:lnTo>
                  <a:lnTo>
                    <a:pt x="156210" y="93725"/>
                  </a:lnTo>
                  <a:lnTo>
                    <a:pt x="151638" y="91440"/>
                  </a:lnTo>
                  <a:lnTo>
                    <a:pt x="147828" y="86106"/>
                  </a:lnTo>
                  <a:lnTo>
                    <a:pt x="147066" y="85344"/>
                  </a:lnTo>
                  <a:lnTo>
                    <a:pt x="147066" y="83058"/>
                  </a:lnTo>
                  <a:lnTo>
                    <a:pt x="147828" y="79248"/>
                  </a:lnTo>
                  <a:lnTo>
                    <a:pt x="153924" y="71627"/>
                  </a:lnTo>
                  <a:lnTo>
                    <a:pt x="161544" y="63246"/>
                  </a:lnTo>
                  <a:lnTo>
                    <a:pt x="166116" y="57150"/>
                  </a:lnTo>
                  <a:lnTo>
                    <a:pt x="169164" y="50292"/>
                  </a:lnTo>
                  <a:lnTo>
                    <a:pt x="169926" y="42672"/>
                  </a:lnTo>
                  <a:lnTo>
                    <a:pt x="169926" y="35051"/>
                  </a:lnTo>
                  <a:lnTo>
                    <a:pt x="165354" y="19812"/>
                  </a:lnTo>
                  <a:lnTo>
                    <a:pt x="161544" y="13715"/>
                  </a:lnTo>
                  <a:lnTo>
                    <a:pt x="155448" y="9144"/>
                  </a:lnTo>
                  <a:lnTo>
                    <a:pt x="151638" y="6858"/>
                  </a:lnTo>
                  <a:lnTo>
                    <a:pt x="147828" y="6096"/>
                  </a:lnTo>
                  <a:lnTo>
                    <a:pt x="138684" y="3810"/>
                  </a:lnTo>
                  <a:lnTo>
                    <a:pt x="128778" y="5334"/>
                  </a:lnTo>
                  <a:lnTo>
                    <a:pt x="119634" y="7620"/>
                  </a:lnTo>
                  <a:lnTo>
                    <a:pt x="110490" y="10668"/>
                  </a:lnTo>
                  <a:lnTo>
                    <a:pt x="101346" y="16001"/>
                  </a:lnTo>
                  <a:lnTo>
                    <a:pt x="91440" y="21336"/>
                  </a:lnTo>
                  <a:lnTo>
                    <a:pt x="83820" y="27432"/>
                  </a:lnTo>
                  <a:lnTo>
                    <a:pt x="76200" y="34290"/>
                  </a:lnTo>
                  <a:lnTo>
                    <a:pt x="68580" y="41910"/>
                  </a:lnTo>
                  <a:lnTo>
                    <a:pt x="62484" y="49530"/>
                  </a:lnTo>
                  <a:lnTo>
                    <a:pt x="48768" y="66294"/>
                  </a:lnTo>
                  <a:lnTo>
                    <a:pt x="40386" y="79248"/>
                  </a:lnTo>
                  <a:lnTo>
                    <a:pt x="30480" y="92201"/>
                  </a:lnTo>
                  <a:lnTo>
                    <a:pt x="18288" y="106680"/>
                  </a:lnTo>
                  <a:lnTo>
                    <a:pt x="15240" y="111251"/>
                  </a:lnTo>
                  <a:lnTo>
                    <a:pt x="13716" y="115062"/>
                  </a:lnTo>
                  <a:lnTo>
                    <a:pt x="11430" y="118872"/>
                  </a:lnTo>
                  <a:lnTo>
                    <a:pt x="11430" y="124206"/>
                  </a:lnTo>
                  <a:lnTo>
                    <a:pt x="10668" y="127253"/>
                  </a:lnTo>
                  <a:lnTo>
                    <a:pt x="9144" y="128777"/>
                  </a:lnTo>
                  <a:lnTo>
                    <a:pt x="6858" y="128777"/>
                  </a:lnTo>
                  <a:lnTo>
                    <a:pt x="3810" y="128015"/>
                  </a:lnTo>
                  <a:lnTo>
                    <a:pt x="2286" y="127253"/>
                  </a:lnTo>
                  <a:lnTo>
                    <a:pt x="1524" y="124968"/>
                  </a:lnTo>
                  <a:lnTo>
                    <a:pt x="0" y="122682"/>
                  </a:lnTo>
                  <a:lnTo>
                    <a:pt x="2286" y="120396"/>
                  </a:lnTo>
                  <a:lnTo>
                    <a:pt x="15240" y="104394"/>
                  </a:lnTo>
                  <a:lnTo>
                    <a:pt x="28194" y="86106"/>
                  </a:lnTo>
                  <a:lnTo>
                    <a:pt x="41148" y="68580"/>
                  </a:lnTo>
                  <a:lnTo>
                    <a:pt x="53340" y="51053"/>
                  </a:lnTo>
                  <a:lnTo>
                    <a:pt x="67818" y="35051"/>
                  </a:lnTo>
                  <a:lnTo>
                    <a:pt x="75438" y="28194"/>
                  </a:lnTo>
                  <a:lnTo>
                    <a:pt x="83820" y="21336"/>
                  </a:lnTo>
                  <a:lnTo>
                    <a:pt x="92964" y="14477"/>
                  </a:lnTo>
                  <a:lnTo>
                    <a:pt x="102108" y="9906"/>
                  </a:lnTo>
                  <a:lnTo>
                    <a:pt x="121920" y="2286"/>
                  </a:lnTo>
                  <a:lnTo>
                    <a:pt x="131064" y="762"/>
                  </a:lnTo>
                  <a:lnTo>
                    <a:pt x="1386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9E7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0" name="Shape 192885"/>
            <p:cNvSpPr/>
            <p:nvPr/>
          </p:nvSpPr>
          <p:spPr>
            <a:xfrm>
              <a:off x="337566" y="137923"/>
              <a:ext cx="12573" cy="15163"/>
            </a:xfrm>
            <a:custGeom>
              <a:avLst/>
              <a:gdLst/>
              <a:ahLst/>
              <a:cxnLst/>
              <a:rect l="0" t="0" r="0" b="0"/>
              <a:pathLst>
                <a:path w="12573" h="15163">
                  <a:moveTo>
                    <a:pt x="762" y="0"/>
                  </a:moveTo>
                  <a:lnTo>
                    <a:pt x="8382" y="0"/>
                  </a:lnTo>
                  <a:lnTo>
                    <a:pt x="12573" y="524"/>
                  </a:lnTo>
                  <a:lnTo>
                    <a:pt x="12573" y="4741"/>
                  </a:lnTo>
                  <a:lnTo>
                    <a:pt x="12192" y="4572"/>
                  </a:lnTo>
                  <a:lnTo>
                    <a:pt x="8382" y="3810"/>
                  </a:lnTo>
                  <a:lnTo>
                    <a:pt x="4572" y="3810"/>
                  </a:lnTo>
                  <a:lnTo>
                    <a:pt x="8382" y="7620"/>
                  </a:lnTo>
                  <a:lnTo>
                    <a:pt x="12192" y="10668"/>
                  </a:lnTo>
                  <a:lnTo>
                    <a:pt x="12573" y="10668"/>
                  </a:lnTo>
                  <a:lnTo>
                    <a:pt x="12573" y="15163"/>
                  </a:lnTo>
                  <a:lnTo>
                    <a:pt x="9144" y="14477"/>
                  </a:lnTo>
                  <a:lnTo>
                    <a:pt x="5334" y="12953"/>
                  </a:lnTo>
                  <a:lnTo>
                    <a:pt x="3048" y="10668"/>
                  </a:lnTo>
                  <a:lnTo>
                    <a:pt x="762" y="6858"/>
                  </a:lnTo>
                  <a:lnTo>
                    <a:pt x="0" y="2286"/>
                  </a:lnTo>
                  <a:lnTo>
                    <a:pt x="7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1" name="Shape 192886"/>
            <p:cNvSpPr/>
            <p:nvPr/>
          </p:nvSpPr>
          <p:spPr>
            <a:xfrm>
              <a:off x="204978" y="73152"/>
              <a:ext cx="145161" cy="147828"/>
            </a:xfrm>
            <a:custGeom>
              <a:avLst/>
              <a:gdLst/>
              <a:ahLst/>
              <a:cxnLst/>
              <a:rect l="0" t="0" r="0" b="0"/>
              <a:pathLst>
                <a:path w="145161" h="147828">
                  <a:moveTo>
                    <a:pt x="99060" y="0"/>
                  </a:moveTo>
                  <a:lnTo>
                    <a:pt x="108966" y="0"/>
                  </a:lnTo>
                  <a:lnTo>
                    <a:pt x="118872" y="2286"/>
                  </a:lnTo>
                  <a:lnTo>
                    <a:pt x="130302" y="6096"/>
                  </a:lnTo>
                  <a:lnTo>
                    <a:pt x="140209" y="11430"/>
                  </a:lnTo>
                  <a:lnTo>
                    <a:pt x="145161" y="15557"/>
                  </a:lnTo>
                  <a:lnTo>
                    <a:pt x="145161" y="24765"/>
                  </a:lnTo>
                  <a:lnTo>
                    <a:pt x="140970" y="20574"/>
                  </a:lnTo>
                  <a:lnTo>
                    <a:pt x="132588" y="15240"/>
                  </a:lnTo>
                  <a:lnTo>
                    <a:pt x="124206" y="10668"/>
                  </a:lnTo>
                  <a:lnTo>
                    <a:pt x="114300" y="8382"/>
                  </a:lnTo>
                  <a:lnTo>
                    <a:pt x="105156" y="8382"/>
                  </a:lnTo>
                  <a:lnTo>
                    <a:pt x="98298" y="9906"/>
                  </a:lnTo>
                  <a:lnTo>
                    <a:pt x="91440" y="11430"/>
                  </a:lnTo>
                  <a:lnTo>
                    <a:pt x="86106" y="14478"/>
                  </a:lnTo>
                  <a:lnTo>
                    <a:pt x="80010" y="17526"/>
                  </a:lnTo>
                  <a:lnTo>
                    <a:pt x="75438" y="21336"/>
                  </a:lnTo>
                  <a:lnTo>
                    <a:pt x="69342" y="25908"/>
                  </a:lnTo>
                  <a:lnTo>
                    <a:pt x="60960" y="36576"/>
                  </a:lnTo>
                  <a:lnTo>
                    <a:pt x="54102" y="46482"/>
                  </a:lnTo>
                  <a:lnTo>
                    <a:pt x="48006" y="56388"/>
                  </a:lnTo>
                  <a:lnTo>
                    <a:pt x="36576" y="76200"/>
                  </a:lnTo>
                  <a:lnTo>
                    <a:pt x="25147" y="97536"/>
                  </a:lnTo>
                  <a:lnTo>
                    <a:pt x="13716" y="118110"/>
                  </a:lnTo>
                  <a:lnTo>
                    <a:pt x="28956" y="126492"/>
                  </a:lnTo>
                  <a:lnTo>
                    <a:pt x="44197" y="133350"/>
                  </a:lnTo>
                  <a:lnTo>
                    <a:pt x="60960" y="138685"/>
                  </a:lnTo>
                  <a:lnTo>
                    <a:pt x="78486" y="142494"/>
                  </a:lnTo>
                  <a:lnTo>
                    <a:pt x="96012" y="144018"/>
                  </a:lnTo>
                  <a:lnTo>
                    <a:pt x="113538" y="144780"/>
                  </a:lnTo>
                  <a:lnTo>
                    <a:pt x="130302" y="144018"/>
                  </a:lnTo>
                  <a:lnTo>
                    <a:pt x="145161" y="142667"/>
                  </a:lnTo>
                  <a:lnTo>
                    <a:pt x="145161" y="146495"/>
                  </a:lnTo>
                  <a:lnTo>
                    <a:pt x="126492" y="147828"/>
                  </a:lnTo>
                  <a:lnTo>
                    <a:pt x="105918" y="147066"/>
                  </a:lnTo>
                  <a:lnTo>
                    <a:pt x="86106" y="144780"/>
                  </a:lnTo>
                  <a:lnTo>
                    <a:pt x="67056" y="142494"/>
                  </a:lnTo>
                  <a:lnTo>
                    <a:pt x="48006" y="136398"/>
                  </a:lnTo>
                  <a:lnTo>
                    <a:pt x="38100" y="133350"/>
                  </a:lnTo>
                  <a:lnTo>
                    <a:pt x="29718" y="129540"/>
                  </a:lnTo>
                  <a:lnTo>
                    <a:pt x="21336" y="124968"/>
                  </a:lnTo>
                  <a:lnTo>
                    <a:pt x="12192" y="119635"/>
                  </a:lnTo>
                  <a:lnTo>
                    <a:pt x="12192" y="121159"/>
                  </a:lnTo>
                  <a:lnTo>
                    <a:pt x="10668" y="121920"/>
                  </a:lnTo>
                  <a:lnTo>
                    <a:pt x="8382" y="121920"/>
                  </a:lnTo>
                  <a:lnTo>
                    <a:pt x="7620" y="119635"/>
                  </a:lnTo>
                  <a:lnTo>
                    <a:pt x="7620" y="118872"/>
                  </a:lnTo>
                  <a:lnTo>
                    <a:pt x="8382" y="117348"/>
                  </a:lnTo>
                  <a:lnTo>
                    <a:pt x="0" y="110490"/>
                  </a:lnTo>
                  <a:lnTo>
                    <a:pt x="0" y="109728"/>
                  </a:lnTo>
                  <a:lnTo>
                    <a:pt x="762" y="109728"/>
                  </a:lnTo>
                  <a:lnTo>
                    <a:pt x="8382" y="115062"/>
                  </a:lnTo>
                  <a:lnTo>
                    <a:pt x="15240" y="99061"/>
                  </a:lnTo>
                  <a:lnTo>
                    <a:pt x="23622" y="79248"/>
                  </a:lnTo>
                  <a:lnTo>
                    <a:pt x="33528" y="60198"/>
                  </a:lnTo>
                  <a:lnTo>
                    <a:pt x="38862" y="50292"/>
                  </a:lnTo>
                  <a:lnTo>
                    <a:pt x="44958" y="40386"/>
                  </a:lnTo>
                  <a:lnTo>
                    <a:pt x="50292" y="32004"/>
                  </a:lnTo>
                  <a:lnTo>
                    <a:pt x="57150" y="24385"/>
                  </a:lnTo>
                  <a:lnTo>
                    <a:pt x="64770" y="16764"/>
                  </a:lnTo>
                  <a:lnTo>
                    <a:pt x="72390" y="10668"/>
                  </a:lnTo>
                  <a:lnTo>
                    <a:pt x="80772" y="6096"/>
                  </a:lnTo>
                  <a:lnTo>
                    <a:pt x="89916" y="2286"/>
                  </a:lnTo>
                  <a:lnTo>
                    <a:pt x="9906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2" name="Shape 192887"/>
            <p:cNvSpPr/>
            <p:nvPr/>
          </p:nvSpPr>
          <p:spPr>
            <a:xfrm>
              <a:off x="350139" y="88709"/>
              <a:ext cx="43815" cy="130938"/>
            </a:xfrm>
            <a:custGeom>
              <a:avLst/>
              <a:gdLst/>
              <a:ahLst/>
              <a:cxnLst/>
              <a:rect l="0" t="0" r="0" b="0"/>
              <a:pathLst>
                <a:path w="43815" h="130938">
                  <a:moveTo>
                    <a:pt x="0" y="0"/>
                  </a:moveTo>
                  <a:lnTo>
                    <a:pt x="4191" y="3493"/>
                  </a:lnTo>
                  <a:lnTo>
                    <a:pt x="11811" y="12637"/>
                  </a:lnTo>
                  <a:lnTo>
                    <a:pt x="18669" y="22543"/>
                  </a:lnTo>
                  <a:lnTo>
                    <a:pt x="20955" y="27877"/>
                  </a:lnTo>
                  <a:lnTo>
                    <a:pt x="22479" y="33211"/>
                  </a:lnTo>
                  <a:lnTo>
                    <a:pt x="23241" y="38545"/>
                  </a:lnTo>
                  <a:lnTo>
                    <a:pt x="23241" y="48451"/>
                  </a:lnTo>
                  <a:lnTo>
                    <a:pt x="22479" y="52261"/>
                  </a:lnTo>
                  <a:lnTo>
                    <a:pt x="20955" y="55309"/>
                  </a:lnTo>
                  <a:lnTo>
                    <a:pt x="17907" y="58357"/>
                  </a:lnTo>
                  <a:lnTo>
                    <a:pt x="26289" y="64453"/>
                  </a:lnTo>
                  <a:lnTo>
                    <a:pt x="33910" y="73597"/>
                  </a:lnTo>
                  <a:lnTo>
                    <a:pt x="40005" y="83503"/>
                  </a:lnTo>
                  <a:lnTo>
                    <a:pt x="41529" y="88075"/>
                  </a:lnTo>
                  <a:lnTo>
                    <a:pt x="42291" y="92647"/>
                  </a:lnTo>
                  <a:lnTo>
                    <a:pt x="43815" y="97981"/>
                  </a:lnTo>
                  <a:lnTo>
                    <a:pt x="43815" y="101791"/>
                  </a:lnTo>
                  <a:lnTo>
                    <a:pt x="40767" y="110935"/>
                  </a:lnTo>
                  <a:lnTo>
                    <a:pt x="37719" y="114745"/>
                  </a:lnTo>
                  <a:lnTo>
                    <a:pt x="33910" y="119317"/>
                  </a:lnTo>
                  <a:lnTo>
                    <a:pt x="28575" y="121603"/>
                  </a:lnTo>
                  <a:lnTo>
                    <a:pt x="22479" y="124651"/>
                  </a:lnTo>
                  <a:lnTo>
                    <a:pt x="13336" y="127699"/>
                  </a:lnTo>
                  <a:lnTo>
                    <a:pt x="2667" y="130747"/>
                  </a:lnTo>
                  <a:lnTo>
                    <a:pt x="0" y="130938"/>
                  </a:lnTo>
                  <a:lnTo>
                    <a:pt x="0" y="127110"/>
                  </a:lnTo>
                  <a:lnTo>
                    <a:pt x="1905" y="126937"/>
                  </a:lnTo>
                  <a:lnTo>
                    <a:pt x="11049" y="123889"/>
                  </a:lnTo>
                  <a:lnTo>
                    <a:pt x="19431" y="120079"/>
                  </a:lnTo>
                  <a:lnTo>
                    <a:pt x="27051" y="114745"/>
                  </a:lnTo>
                  <a:lnTo>
                    <a:pt x="33910" y="109411"/>
                  </a:lnTo>
                  <a:lnTo>
                    <a:pt x="36957" y="106363"/>
                  </a:lnTo>
                  <a:lnTo>
                    <a:pt x="37719" y="102553"/>
                  </a:lnTo>
                  <a:lnTo>
                    <a:pt x="40005" y="98743"/>
                  </a:lnTo>
                  <a:lnTo>
                    <a:pt x="40005" y="94933"/>
                  </a:lnTo>
                  <a:lnTo>
                    <a:pt x="38481" y="91123"/>
                  </a:lnTo>
                  <a:lnTo>
                    <a:pt x="36957" y="85789"/>
                  </a:lnTo>
                  <a:lnTo>
                    <a:pt x="34672" y="81217"/>
                  </a:lnTo>
                  <a:lnTo>
                    <a:pt x="30861" y="76645"/>
                  </a:lnTo>
                  <a:lnTo>
                    <a:pt x="22479" y="69025"/>
                  </a:lnTo>
                  <a:lnTo>
                    <a:pt x="14098" y="62167"/>
                  </a:lnTo>
                  <a:lnTo>
                    <a:pt x="9525" y="63691"/>
                  </a:lnTo>
                  <a:lnTo>
                    <a:pt x="4191" y="64453"/>
                  </a:lnTo>
                  <a:lnTo>
                    <a:pt x="381" y="64453"/>
                  </a:lnTo>
                  <a:lnTo>
                    <a:pt x="0" y="64377"/>
                  </a:lnTo>
                  <a:lnTo>
                    <a:pt x="0" y="59881"/>
                  </a:lnTo>
                  <a:lnTo>
                    <a:pt x="4191" y="59881"/>
                  </a:lnTo>
                  <a:lnTo>
                    <a:pt x="8001" y="58357"/>
                  </a:lnTo>
                  <a:lnTo>
                    <a:pt x="6477" y="56833"/>
                  </a:lnTo>
                  <a:lnTo>
                    <a:pt x="0" y="53954"/>
                  </a:lnTo>
                  <a:lnTo>
                    <a:pt x="0" y="49737"/>
                  </a:lnTo>
                  <a:lnTo>
                    <a:pt x="1905" y="49975"/>
                  </a:lnTo>
                  <a:lnTo>
                    <a:pt x="7239" y="52261"/>
                  </a:lnTo>
                  <a:lnTo>
                    <a:pt x="13336" y="55309"/>
                  </a:lnTo>
                  <a:lnTo>
                    <a:pt x="17907" y="48451"/>
                  </a:lnTo>
                  <a:lnTo>
                    <a:pt x="18669" y="42355"/>
                  </a:lnTo>
                  <a:lnTo>
                    <a:pt x="17907" y="35497"/>
                  </a:lnTo>
                  <a:lnTo>
                    <a:pt x="14098" y="27877"/>
                  </a:lnTo>
                  <a:lnTo>
                    <a:pt x="9525" y="19495"/>
                  </a:lnTo>
                  <a:lnTo>
                    <a:pt x="2667" y="11875"/>
                  </a:lnTo>
                  <a:lnTo>
                    <a:pt x="0" y="92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3" name="Shape 192888"/>
            <p:cNvSpPr/>
            <p:nvPr/>
          </p:nvSpPr>
          <p:spPr>
            <a:xfrm>
              <a:off x="83059" y="28956"/>
              <a:ext cx="125730" cy="161544"/>
            </a:xfrm>
            <a:custGeom>
              <a:avLst/>
              <a:gdLst/>
              <a:ahLst/>
              <a:cxnLst/>
              <a:rect l="0" t="0" r="0" b="0"/>
              <a:pathLst>
                <a:path w="125730" h="161544">
                  <a:moveTo>
                    <a:pt x="60198" y="0"/>
                  </a:moveTo>
                  <a:lnTo>
                    <a:pt x="70866" y="762"/>
                  </a:lnTo>
                  <a:lnTo>
                    <a:pt x="80010" y="3810"/>
                  </a:lnTo>
                  <a:lnTo>
                    <a:pt x="88392" y="7620"/>
                  </a:lnTo>
                  <a:lnTo>
                    <a:pt x="93726" y="9144"/>
                  </a:lnTo>
                  <a:lnTo>
                    <a:pt x="97536" y="12954"/>
                  </a:lnTo>
                  <a:lnTo>
                    <a:pt x="101346" y="17526"/>
                  </a:lnTo>
                  <a:lnTo>
                    <a:pt x="105156" y="21336"/>
                  </a:lnTo>
                  <a:lnTo>
                    <a:pt x="105918" y="25146"/>
                  </a:lnTo>
                  <a:lnTo>
                    <a:pt x="105918" y="26670"/>
                  </a:lnTo>
                  <a:lnTo>
                    <a:pt x="105156" y="27432"/>
                  </a:lnTo>
                  <a:lnTo>
                    <a:pt x="102870" y="28956"/>
                  </a:lnTo>
                  <a:lnTo>
                    <a:pt x="101346" y="29718"/>
                  </a:lnTo>
                  <a:lnTo>
                    <a:pt x="94488" y="30480"/>
                  </a:lnTo>
                  <a:lnTo>
                    <a:pt x="93726" y="29718"/>
                  </a:lnTo>
                  <a:lnTo>
                    <a:pt x="93726" y="28956"/>
                  </a:lnTo>
                  <a:lnTo>
                    <a:pt x="94488" y="28956"/>
                  </a:lnTo>
                  <a:lnTo>
                    <a:pt x="99060" y="26670"/>
                  </a:lnTo>
                  <a:lnTo>
                    <a:pt x="99822" y="25908"/>
                  </a:lnTo>
                  <a:lnTo>
                    <a:pt x="99822" y="25146"/>
                  </a:lnTo>
                  <a:lnTo>
                    <a:pt x="99060" y="22860"/>
                  </a:lnTo>
                  <a:lnTo>
                    <a:pt x="96012" y="19812"/>
                  </a:lnTo>
                  <a:lnTo>
                    <a:pt x="87630" y="16002"/>
                  </a:lnTo>
                  <a:lnTo>
                    <a:pt x="67056" y="11430"/>
                  </a:lnTo>
                  <a:lnTo>
                    <a:pt x="44196" y="11430"/>
                  </a:lnTo>
                  <a:lnTo>
                    <a:pt x="34290" y="12192"/>
                  </a:lnTo>
                  <a:lnTo>
                    <a:pt x="29718" y="12954"/>
                  </a:lnTo>
                  <a:lnTo>
                    <a:pt x="25146" y="15240"/>
                  </a:lnTo>
                  <a:lnTo>
                    <a:pt x="17526" y="19812"/>
                  </a:lnTo>
                  <a:lnTo>
                    <a:pt x="13716" y="25146"/>
                  </a:lnTo>
                  <a:lnTo>
                    <a:pt x="11430" y="28956"/>
                  </a:lnTo>
                  <a:lnTo>
                    <a:pt x="9906" y="33528"/>
                  </a:lnTo>
                  <a:lnTo>
                    <a:pt x="8382" y="39624"/>
                  </a:lnTo>
                  <a:lnTo>
                    <a:pt x="8382" y="44196"/>
                  </a:lnTo>
                  <a:lnTo>
                    <a:pt x="9906" y="48768"/>
                  </a:lnTo>
                  <a:lnTo>
                    <a:pt x="11430" y="54864"/>
                  </a:lnTo>
                  <a:lnTo>
                    <a:pt x="12192" y="59436"/>
                  </a:lnTo>
                  <a:lnTo>
                    <a:pt x="17526" y="68580"/>
                  </a:lnTo>
                  <a:lnTo>
                    <a:pt x="22098" y="76200"/>
                  </a:lnTo>
                  <a:lnTo>
                    <a:pt x="27432" y="84582"/>
                  </a:lnTo>
                  <a:lnTo>
                    <a:pt x="33528" y="91440"/>
                  </a:lnTo>
                  <a:lnTo>
                    <a:pt x="46482" y="105918"/>
                  </a:lnTo>
                  <a:lnTo>
                    <a:pt x="60960" y="118110"/>
                  </a:lnTo>
                  <a:lnTo>
                    <a:pt x="76962" y="129540"/>
                  </a:lnTo>
                  <a:lnTo>
                    <a:pt x="93726" y="140208"/>
                  </a:lnTo>
                  <a:lnTo>
                    <a:pt x="124968" y="160020"/>
                  </a:lnTo>
                  <a:lnTo>
                    <a:pt x="125730" y="161544"/>
                  </a:lnTo>
                  <a:lnTo>
                    <a:pt x="124968" y="161544"/>
                  </a:lnTo>
                  <a:lnTo>
                    <a:pt x="97536" y="145542"/>
                  </a:lnTo>
                  <a:lnTo>
                    <a:pt x="69342" y="129540"/>
                  </a:lnTo>
                  <a:lnTo>
                    <a:pt x="56388" y="120396"/>
                  </a:lnTo>
                  <a:lnTo>
                    <a:pt x="42672" y="111252"/>
                  </a:lnTo>
                  <a:lnTo>
                    <a:pt x="31242" y="99060"/>
                  </a:lnTo>
                  <a:lnTo>
                    <a:pt x="21336" y="87630"/>
                  </a:lnTo>
                  <a:lnTo>
                    <a:pt x="15240" y="80010"/>
                  </a:lnTo>
                  <a:lnTo>
                    <a:pt x="9906" y="70104"/>
                  </a:lnTo>
                  <a:lnTo>
                    <a:pt x="4572" y="60960"/>
                  </a:lnTo>
                  <a:lnTo>
                    <a:pt x="762" y="50292"/>
                  </a:lnTo>
                  <a:lnTo>
                    <a:pt x="0" y="40386"/>
                  </a:lnTo>
                  <a:lnTo>
                    <a:pt x="0" y="29718"/>
                  </a:lnTo>
                  <a:lnTo>
                    <a:pt x="2286" y="25146"/>
                  </a:lnTo>
                  <a:lnTo>
                    <a:pt x="3810" y="21336"/>
                  </a:lnTo>
                  <a:lnTo>
                    <a:pt x="6858" y="16002"/>
                  </a:lnTo>
                  <a:lnTo>
                    <a:pt x="11430" y="12192"/>
                  </a:lnTo>
                  <a:lnTo>
                    <a:pt x="19050" y="7620"/>
                  </a:lnTo>
                  <a:lnTo>
                    <a:pt x="28956" y="4572"/>
                  </a:lnTo>
                  <a:lnTo>
                    <a:pt x="38100" y="1524"/>
                  </a:lnTo>
                  <a:lnTo>
                    <a:pt x="49530" y="762"/>
                  </a:lnTo>
                  <a:lnTo>
                    <a:pt x="6019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4" name="Shape 192889"/>
            <p:cNvSpPr/>
            <p:nvPr/>
          </p:nvSpPr>
          <p:spPr>
            <a:xfrm>
              <a:off x="144780" y="4573"/>
              <a:ext cx="100584" cy="176784"/>
            </a:xfrm>
            <a:custGeom>
              <a:avLst/>
              <a:gdLst/>
              <a:ahLst/>
              <a:cxnLst/>
              <a:rect l="0" t="0" r="0" b="0"/>
              <a:pathLst>
                <a:path w="100584" h="176784">
                  <a:moveTo>
                    <a:pt x="49530" y="0"/>
                  </a:moveTo>
                  <a:lnTo>
                    <a:pt x="60198" y="0"/>
                  </a:lnTo>
                  <a:lnTo>
                    <a:pt x="70104" y="1524"/>
                  </a:lnTo>
                  <a:lnTo>
                    <a:pt x="73914" y="3048"/>
                  </a:lnTo>
                  <a:lnTo>
                    <a:pt x="78486" y="6096"/>
                  </a:lnTo>
                  <a:lnTo>
                    <a:pt x="82296" y="8382"/>
                  </a:lnTo>
                  <a:lnTo>
                    <a:pt x="86106" y="11430"/>
                  </a:lnTo>
                  <a:lnTo>
                    <a:pt x="96774" y="29718"/>
                  </a:lnTo>
                  <a:lnTo>
                    <a:pt x="98298" y="39624"/>
                  </a:lnTo>
                  <a:lnTo>
                    <a:pt x="100584" y="50292"/>
                  </a:lnTo>
                  <a:lnTo>
                    <a:pt x="100584" y="71627"/>
                  </a:lnTo>
                  <a:lnTo>
                    <a:pt x="98298" y="92964"/>
                  </a:lnTo>
                  <a:lnTo>
                    <a:pt x="94488" y="114300"/>
                  </a:lnTo>
                  <a:lnTo>
                    <a:pt x="89916" y="134112"/>
                  </a:lnTo>
                  <a:lnTo>
                    <a:pt x="78486" y="176022"/>
                  </a:lnTo>
                  <a:lnTo>
                    <a:pt x="78486" y="176784"/>
                  </a:lnTo>
                  <a:lnTo>
                    <a:pt x="77724" y="176784"/>
                  </a:lnTo>
                  <a:lnTo>
                    <a:pt x="76200" y="176022"/>
                  </a:lnTo>
                  <a:lnTo>
                    <a:pt x="76200" y="175260"/>
                  </a:lnTo>
                  <a:lnTo>
                    <a:pt x="85344" y="144018"/>
                  </a:lnTo>
                  <a:lnTo>
                    <a:pt x="89916" y="127253"/>
                  </a:lnTo>
                  <a:lnTo>
                    <a:pt x="93726" y="111251"/>
                  </a:lnTo>
                  <a:lnTo>
                    <a:pt x="96774" y="94488"/>
                  </a:lnTo>
                  <a:lnTo>
                    <a:pt x="98298" y="78486"/>
                  </a:lnTo>
                  <a:lnTo>
                    <a:pt x="98298" y="61722"/>
                  </a:lnTo>
                  <a:lnTo>
                    <a:pt x="97536" y="45720"/>
                  </a:lnTo>
                  <a:lnTo>
                    <a:pt x="95250" y="36575"/>
                  </a:lnTo>
                  <a:lnTo>
                    <a:pt x="92964" y="28194"/>
                  </a:lnTo>
                  <a:lnTo>
                    <a:pt x="89154" y="21336"/>
                  </a:lnTo>
                  <a:lnTo>
                    <a:pt x="83820" y="14477"/>
                  </a:lnTo>
                  <a:lnTo>
                    <a:pt x="78486" y="9906"/>
                  </a:lnTo>
                  <a:lnTo>
                    <a:pt x="71628" y="4572"/>
                  </a:lnTo>
                  <a:lnTo>
                    <a:pt x="63246" y="3048"/>
                  </a:lnTo>
                  <a:lnTo>
                    <a:pt x="53340" y="1524"/>
                  </a:lnTo>
                  <a:lnTo>
                    <a:pt x="43434" y="3810"/>
                  </a:lnTo>
                  <a:lnTo>
                    <a:pt x="32004" y="6858"/>
                  </a:lnTo>
                  <a:lnTo>
                    <a:pt x="22098" y="12192"/>
                  </a:lnTo>
                  <a:lnTo>
                    <a:pt x="12954" y="18288"/>
                  </a:lnTo>
                  <a:lnTo>
                    <a:pt x="7620" y="22860"/>
                  </a:lnTo>
                  <a:lnTo>
                    <a:pt x="5334" y="26670"/>
                  </a:lnTo>
                  <a:lnTo>
                    <a:pt x="3810" y="31242"/>
                  </a:lnTo>
                  <a:lnTo>
                    <a:pt x="3810" y="37338"/>
                  </a:lnTo>
                  <a:lnTo>
                    <a:pt x="6096" y="40386"/>
                  </a:lnTo>
                  <a:lnTo>
                    <a:pt x="11430" y="45720"/>
                  </a:lnTo>
                  <a:lnTo>
                    <a:pt x="18288" y="48006"/>
                  </a:lnTo>
                  <a:lnTo>
                    <a:pt x="24384" y="50292"/>
                  </a:lnTo>
                  <a:lnTo>
                    <a:pt x="29718" y="49530"/>
                  </a:lnTo>
                  <a:lnTo>
                    <a:pt x="30480" y="48006"/>
                  </a:lnTo>
                  <a:lnTo>
                    <a:pt x="32004" y="46482"/>
                  </a:lnTo>
                  <a:lnTo>
                    <a:pt x="32766" y="45720"/>
                  </a:lnTo>
                  <a:lnTo>
                    <a:pt x="33528" y="46482"/>
                  </a:lnTo>
                  <a:lnTo>
                    <a:pt x="35814" y="48006"/>
                  </a:lnTo>
                  <a:lnTo>
                    <a:pt x="35814" y="50292"/>
                  </a:lnTo>
                  <a:lnTo>
                    <a:pt x="32766" y="51815"/>
                  </a:lnTo>
                  <a:lnTo>
                    <a:pt x="28956" y="53340"/>
                  </a:lnTo>
                  <a:lnTo>
                    <a:pt x="20574" y="53340"/>
                  </a:lnTo>
                  <a:lnTo>
                    <a:pt x="16764" y="51815"/>
                  </a:lnTo>
                  <a:lnTo>
                    <a:pt x="12954" y="51053"/>
                  </a:lnTo>
                  <a:lnTo>
                    <a:pt x="9144" y="48006"/>
                  </a:lnTo>
                  <a:lnTo>
                    <a:pt x="5334" y="45720"/>
                  </a:lnTo>
                  <a:lnTo>
                    <a:pt x="3048" y="42672"/>
                  </a:lnTo>
                  <a:lnTo>
                    <a:pt x="1524" y="37338"/>
                  </a:lnTo>
                  <a:lnTo>
                    <a:pt x="0" y="33527"/>
                  </a:lnTo>
                  <a:lnTo>
                    <a:pt x="0" y="29718"/>
                  </a:lnTo>
                  <a:lnTo>
                    <a:pt x="2286" y="25908"/>
                  </a:lnTo>
                  <a:lnTo>
                    <a:pt x="3810" y="22860"/>
                  </a:lnTo>
                  <a:lnTo>
                    <a:pt x="6858" y="19050"/>
                  </a:lnTo>
                  <a:lnTo>
                    <a:pt x="13716" y="13715"/>
                  </a:lnTo>
                  <a:lnTo>
                    <a:pt x="22098" y="8382"/>
                  </a:lnTo>
                  <a:lnTo>
                    <a:pt x="30480" y="4572"/>
                  </a:lnTo>
                  <a:lnTo>
                    <a:pt x="40386" y="1524"/>
                  </a:lnTo>
                  <a:lnTo>
                    <a:pt x="4953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5" name="Shape 192890"/>
            <p:cNvSpPr/>
            <p:nvPr/>
          </p:nvSpPr>
          <p:spPr>
            <a:xfrm>
              <a:off x="44197" y="182880"/>
              <a:ext cx="168402" cy="125730"/>
            </a:xfrm>
            <a:custGeom>
              <a:avLst/>
              <a:gdLst/>
              <a:ahLst/>
              <a:cxnLst/>
              <a:rect l="0" t="0" r="0" b="0"/>
              <a:pathLst>
                <a:path w="168402" h="125730">
                  <a:moveTo>
                    <a:pt x="168402" y="0"/>
                  </a:moveTo>
                  <a:lnTo>
                    <a:pt x="168402" y="762"/>
                  </a:lnTo>
                  <a:lnTo>
                    <a:pt x="153924" y="9144"/>
                  </a:lnTo>
                  <a:lnTo>
                    <a:pt x="147828" y="14478"/>
                  </a:lnTo>
                  <a:lnTo>
                    <a:pt x="144018" y="16764"/>
                  </a:lnTo>
                  <a:lnTo>
                    <a:pt x="141732" y="19812"/>
                  </a:lnTo>
                  <a:lnTo>
                    <a:pt x="137160" y="27432"/>
                  </a:lnTo>
                  <a:lnTo>
                    <a:pt x="133350" y="35052"/>
                  </a:lnTo>
                  <a:lnTo>
                    <a:pt x="129540" y="44196"/>
                  </a:lnTo>
                  <a:lnTo>
                    <a:pt x="126492" y="52578"/>
                  </a:lnTo>
                  <a:lnTo>
                    <a:pt x="123444" y="64770"/>
                  </a:lnTo>
                  <a:lnTo>
                    <a:pt x="114300" y="87630"/>
                  </a:lnTo>
                  <a:lnTo>
                    <a:pt x="107442" y="97536"/>
                  </a:lnTo>
                  <a:lnTo>
                    <a:pt x="100584" y="105156"/>
                  </a:lnTo>
                  <a:lnTo>
                    <a:pt x="92964" y="112014"/>
                  </a:lnTo>
                  <a:lnTo>
                    <a:pt x="84582" y="117348"/>
                  </a:lnTo>
                  <a:lnTo>
                    <a:pt x="75438" y="121158"/>
                  </a:lnTo>
                  <a:lnTo>
                    <a:pt x="65532" y="124206"/>
                  </a:lnTo>
                  <a:lnTo>
                    <a:pt x="54864" y="125730"/>
                  </a:lnTo>
                  <a:lnTo>
                    <a:pt x="45720" y="124206"/>
                  </a:lnTo>
                  <a:lnTo>
                    <a:pt x="35814" y="121158"/>
                  </a:lnTo>
                  <a:lnTo>
                    <a:pt x="27432" y="116586"/>
                  </a:lnTo>
                  <a:lnTo>
                    <a:pt x="19050" y="111252"/>
                  </a:lnTo>
                  <a:lnTo>
                    <a:pt x="12192" y="102870"/>
                  </a:lnTo>
                  <a:lnTo>
                    <a:pt x="6858" y="95250"/>
                  </a:lnTo>
                  <a:lnTo>
                    <a:pt x="3048" y="85344"/>
                  </a:lnTo>
                  <a:lnTo>
                    <a:pt x="0" y="76200"/>
                  </a:lnTo>
                  <a:lnTo>
                    <a:pt x="0" y="66294"/>
                  </a:lnTo>
                  <a:lnTo>
                    <a:pt x="1524" y="55626"/>
                  </a:lnTo>
                  <a:lnTo>
                    <a:pt x="4572" y="48768"/>
                  </a:lnTo>
                  <a:lnTo>
                    <a:pt x="8382" y="44196"/>
                  </a:lnTo>
                  <a:lnTo>
                    <a:pt x="12953" y="39624"/>
                  </a:lnTo>
                  <a:lnTo>
                    <a:pt x="18288" y="37338"/>
                  </a:lnTo>
                  <a:lnTo>
                    <a:pt x="23622" y="37338"/>
                  </a:lnTo>
                  <a:lnTo>
                    <a:pt x="25908" y="38100"/>
                  </a:lnTo>
                  <a:lnTo>
                    <a:pt x="27432" y="39624"/>
                  </a:lnTo>
                  <a:lnTo>
                    <a:pt x="29718" y="41148"/>
                  </a:lnTo>
                  <a:lnTo>
                    <a:pt x="30480" y="44196"/>
                  </a:lnTo>
                  <a:lnTo>
                    <a:pt x="31242" y="48006"/>
                  </a:lnTo>
                  <a:lnTo>
                    <a:pt x="32003" y="52578"/>
                  </a:lnTo>
                  <a:lnTo>
                    <a:pt x="31242" y="54864"/>
                  </a:lnTo>
                  <a:lnTo>
                    <a:pt x="29718" y="55626"/>
                  </a:lnTo>
                  <a:lnTo>
                    <a:pt x="27432" y="54864"/>
                  </a:lnTo>
                  <a:lnTo>
                    <a:pt x="26670" y="54102"/>
                  </a:lnTo>
                  <a:lnTo>
                    <a:pt x="23622" y="48768"/>
                  </a:lnTo>
                  <a:lnTo>
                    <a:pt x="19812" y="45720"/>
                  </a:lnTo>
                  <a:lnTo>
                    <a:pt x="16764" y="45720"/>
                  </a:lnTo>
                  <a:lnTo>
                    <a:pt x="15240" y="48768"/>
                  </a:lnTo>
                  <a:lnTo>
                    <a:pt x="10668" y="54864"/>
                  </a:lnTo>
                  <a:lnTo>
                    <a:pt x="8382" y="61722"/>
                  </a:lnTo>
                  <a:lnTo>
                    <a:pt x="7620" y="70866"/>
                  </a:lnTo>
                  <a:lnTo>
                    <a:pt x="7620" y="76200"/>
                  </a:lnTo>
                  <a:lnTo>
                    <a:pt x="8382" y="80772"/>
                  </a:lnTo>
                  <a:lnTo>
                    <a:pt x="12192" y="89916"/>
                  </a:lnTo>
                  <a:lnTo>
                    <a:pt x="16764" y="98298"/>
                  </a:lnTo>
                  <a:lnTo>
                    <a:pt x="22860" y="105918"/>
                  </a:lnTo>
                  <a:lnTo>
                    <a:pt x="26670" y="109728"/>
                  </a:lnTo>
                  <a:lnTo>
                    <a:pt x="30480" y="112014"/>
                  </a:lnTo>
                  <a:lnTo>
                    <a:pt x="39624" y="115824"/>
                  </a:lnTo>
                  <a:lnTo>
                    <a:pt x="49530" y="118872"/>
                  </a:lnTo>
                  <a:lnTo>
                    <a:pt x="58674" y="118872"/>
                  </a:lnTo>
                  <a:lnTo>
                    <a:pt x="76962" y="115824"/>
                  </a:lnTo>
                  <a:lnTo>
                    <a:pt x="85344" y="111252"/>
                  </a:lnTo>
                  <a:lnTo>
                    <a:pt x="92964" y="105918"/>
                  </a:lnTo>
                  <a:lnTo>
                    <a:pt x="100584" y="98298"/>
                  </a:lnTo>
                  <a:lnTo>
                    <a:pt x="106680" y="91440"/>
                  </a:lnTo>
                  <a:lnTo>
                    <a:pt x="111252" y="83058"/>
                  </a:lnTo>
                  <a:lnTo>
                    <a:pt x="115062" y="75438"/>
                  </a:lnTo>
                  <a:lnTo>
                    <a:pt x="118872" y="66294"/>
                  </a:lnTo>
                  <a:lnTo>
                    <a:pt x="124968" y="50292"/>
                  </a:lnTo>
                  <a:lnTo>
                    <a:pt x="131064" y="32766"/>
                  </a:lnTo>
                  <a:lnTo>
                    <a:pt x="134112" y="26670"/>
                  </a:lnTo>
                  <a:lnTo>
                    <a:pt x="137922" y="22098"/>
                  </a:lnTo>
                  <a:lnTo>
                    <a:pt x="142494" y="16764"/>
                  </a:lnTo>
                  <a:lnTo>
                    <a:pt x="147828" y="12954"/>
                  </a:lnTo>
                  <a:lnTo>
                    <a:pt x="157734" y="6096"/>
                  </a:lnTo>
                  <a:lnTo>
                    <a:pt x="1684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6" name="Shape 192891"/>
            <p:cNvSpPr/>
            <p:nvPr/>
          </p:nvSpPr>
          <p:spPr>
            <a:xfrm>
              <a:off x="171450" y="176785"/>
              <a:ext cx="76200" cy="212598"/>
            </a:xfrm>
            <a:custGeom>
              <a:avLst/>
              <a:gdLst/>
              <a:ahLst/>
              <a:cxnLst/>
              <a:rect l="0" t="0" r="0" b="0"/>
              <a:pathLst>
                <a:path w="76200" h="212598">
                  <a:moveTo>
                    <a:pt x="10668" y="0"/>
                  </a:moveTo>
                  <a:lnTo>
                    <a:pt x="22861" y="3810"/>
                  </a:lnTo>
                  <a:lnTo>
                    <a:pt x="36576" y="8382"/>
                  </a:lnTo>
                  <a:lnTo>
                    <a:pt x="40116" y="10152"/>
                  </a:lnTo>
                  <a:lnTo>
                    <a:pt x="40387" y="6096"/>
                  </a:lnTo>
                  <a:lnTo>
                    <a:pt x="41911" y="6096"/>
                  </a:lnTo>
                  <a:lnTo>
                    <a:pt x="41480" y="10833"/>
                  </a:lnTo>
                  <a:lnTo>
                    <a:pt x="48768" y="14477"/>
                  </a:lnTo>
                  <a:lnTo>
                    <a:pt x="60961" y="22098"/>
                  </a:lnTo>
                  <a:lnTo>
                    <a:pt x="73914" y="29718"/>
                  </a:lnTo>
                  <a:lnTo>
                    <a:pt x="76200" y="31546"/>
                  </a:lnTo>
                  <a:lnTo>
                    <a:pt x="76200" y="41954"/>
                  </a:lnTo>
                  <a:lnTo>
                    <a:pt x="70104" y="36576"/>
                  </a:lnTo>
                  <a:lnTo>
                    <a:pt x="55626" y="25908"/>
                  </a:lnTo>
                  <a:lnTo>
                    <a:pt x="41149" y="16002"/>
                  </a:lnTo>
                  <a:lnTo>
                    <a:pt x="41016" y="15935"/>
                  </a:lnTo>
                  <a:lnTo>
                    <a:pt x="40387" y="22860"/>
                  </a:lnTo>
                  <a:lnTo>
                    <a:pt x="36576" y="39624"/>
                  </a:lnTo>
                  <a:lnTo>
                    <a:pt x="32004" y="54864"/>
                  </a:lnTo>
                  <a:lnTo>
                    <a:pt x="25147" y="70865"/>
                  </a:lnTo>
                  <a:lnTo>
                    <a:pt x="18288" y="86106"/>
                  </a:lnTo>
                  <a:lnTo>
                    <a:pt x="12954" y="101346"/>
                  </a:lnTo>
                  <a:lnTo>
                    <a:pt x="7620" y="117348"/>
                  </a:lnTo>
                  <a:lnTo>
                    <a:pt x="3811" y="133350"/>
                  </a:lnTo>
                  <a:lnTo>
                    <a:pt x="3049" y="143256"/>
                  </a:lnTo>
                  <a:lnTo>
                    <a:pt x="2287" y="153924"/>
                  </a:lnTo>
                  <a:lnTo>
                    <a:pt x="3049" y="163068"/>
                  </a:lnTo>
                  <a:lnTo>
                    <a:pt x="5335" y="172974"/>
                  </a:lnTo>
                  <a:lnTo>
                    <a:pt x="6858" y="180594"/>
                  </a:lnTo>
                  <a:lnTo>
                    <a:pt x="10668" y="189738"/>
                  </a:lnTo>
                  <a:lnTo>
                    <a:pt x="14478" y="197358"/>
                  </a:lnTo>
                  <a:lnTo>
                    <a:pt x="20575" y="202692"/>
                  </a:lnTo>
                  <a:lnTo>
                    <a:pt x="22861" y="205739"/>
                  </a:lnTo>
                  <a:lnTo>
                    <a:pt x="25908" y="208026"/>
                  </a:lnTo>
                  <a:lnTo>
                    <a:pt x="29718" y="208788"/>
                  </a:lnTo>
                  <a:lnTo>
                    <a:pt x="37338" y="208788"/>
                  </a:lnTo>
                  <a:lnTo>
                    <a:pt x="41149" y="207264"/>
                  </a:lnTo>
                  <a:lnTo>
                    <a:pt x="44958" y="204977"/>
                  </a:lnTo>
                  <a:lnTo>
                    <a:pt x="49530" y="201168"/>
                  </a:lnTo>
                  <a:lnTo>
                    <a:pt x="55626" y="195072"/>
                  </a:lnTo>
                  <a:lnTo>
                    <a:pt x="60199" y="188214"/>
                  </a:lnTo>
                  <a:lnTo>
                    <a:pt x="70104" y="173736"/>
                  </a:lnTo>
                  <a:lnTo>
                    <a:pt x="75438" y="163068"/>
                  </a:lnTo>
                  <a:lnTo>
                    <a:pt x="76200" y="162154"/>
                  </a:lnTo>
                  <a:lnTo>
                    <a:pt x="76200" y="171450"/>
                  </a:lnTo>
                  <a:lnTo>
                    <a:pt x="75438" y="172212"/>
                  </a:lnTo>
                  <a:lnTo>
                    <a:pt x="70866" y="180594"/>
                  </a:lnTo>
                  <a:lnTo>
                    <a:pt x="66294" y="189738"/>
                  </a:lnTo>
                  <a:lnTo>
                    <a:pt x="60961" y="195072"/>
                  </a:lnTo>
                  <a:lnTo>
                    <a:pt x="55626" y="201930"/>
                  </a:lnTo>
                  <a:lnTo>
                    <a:pt x="49530" y="207264"/>
                  </a:lnTo>
                  <a:lnTo>
                    <a:pt x="43435" y="211074"/>
                  </a:lnTo>
                  <a:lnTo>
                    <a:pt x="38100" y="211836"/>
                  </a:lnTo>
                  <a:lnTo>
                    <a:pt x="34290" y="212598"/>
                  </a:lnTo>
                  <a:lnTo>
                    <a:pt x="30480" y="212598"/>
                  </a:lnTo>
                  <a:lnTo>
                    <a:pt x="22861" y="211074"/>
                  </a:lnTo>
                  <a:lnTo>
                    <a:pt x="20575" y="208788"/>
                  </a:lnTo>
                  <a:lnTo>
                    <a:pt x="14478" y="204215"/>
                  </a:lnTo>
                  <a:lnTo>
                    <a:pt x="9906" y="197358"/>
                  </a:lnTo>
                  <a:lnTo>
                    <a:pt x="3811" y="182118"/>
                  </a:lnTo>
                  <a:lnTo>
                    <a:pt x="2287" y="173736"/>
                  </a:lnTo>
                  <a:lnTo>
                    <a:pt x="0" y="162306"/>
                  </a:lnTo>
                  <a:lnTo>
                    <a:pt x="0" y="151638"/>
                  </a:lnTo>
                  <a:lnTo>
                    <a:pt x="3049" y="130302"/>
                  </a:lnTo>
                  <a:lnTo>
                    <a:pt x="9144" y="108965"/>
                  </a:lnTo>
                  <a:lnTo>
                    <a:pt x="24385" y="69342"/>
                  </a:lnTo>
                  <a:lnTo>
                    <a:pt x="32004" y="48006"/>
                  </a:lnTo>
                  <a:lnTo>
                    <a:pt x="35814" y="38862"/>
                  </a:lnTo>
                  <a:lnTo>
                    <a:pt x="37338" y="28194"/>
                  </a:lnTo>
                  <a:lnTo>
                    <a:pt x="39625" y="17526"/>
                  </a:lnTo>
                  <a:lnTo>
                    <a:pt x="39772" y="15314"/>
                  </a:lnTo>
                  <a:lnTo>
                    <a:pt x="25908" y="8382"/>
                  </a:lnTo>
                  <a:lnTo>
                    <a:pt x="10668" y="1524"/>
                  </a:lnTo>
                  <a:lnTo>
                    <a:pt x="9906" y="762"/>
                  </a:lnTo>
                  <a:lnTo>
                    <a:pt x="10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7" name="Shape 192892"/>
            <p:cNvSpPr/>
            <p:nvPr/>
          </p:nvSpPr>
          <p:spPr>
            <a:xfrm>
              <a:off x="247650" y="208331"/>
              <a:ext cx="87630" cy="139904"/>
            </a:xfrm>
            <a:custGeom>
              <a:avLst/>
              <a:gdLst/>
              <a:ahLst/>
              <a:cxnLst/>
              <a:rect l="0" t="0" r="0" b="0"/>
              <a:pathLst>
                <a:path w="87630" h="139904">
                  <a:moveTo>
                    <a:pt x="0" y="0"/>
                  </a:moveTo>
                  <a:lnTo>
                    <a:pt x="9144" y="7316"/>
                  </a:lnTo>
                  <a:lnTo>
                    <a:pt x="29718" y="23318"/>
                  </a:lnTo>
                  <a:lnTo>
                    <a:pt x="41911" y="33986"/>
                  </a:lnTo>
                  <a:lnTo>
                    <a:pt x="53340" y="45416"/>
                  </a:lnTo>
                  <a:lnTo>
                    <a:pt x="64770" y="58369"/>
                  </a:lnTo>
                  <a:lnTo>
                    <a:pt x="74676" y="70562"/>
                  </a:lnTo>
                  <a:lnTo>
                    <a:pt x="82297" y="84278"/>
                  </a:lnTo>
                  <a:lnTo>
                    <a:pt x="85344" y="91136"/>
                  </a:lnTo>
                  <a:lnTo>
                    <a:pt x="86868" y="97993"/>
                  </a:lnTo>
                  <a:lnTo>
                    <a:pt x="87630" y="104852"/>
                  </a:lnTo>
                  <a:lnTo>
                    <a:pt x="87630" y="112471"/>
                  </a:lnTo>
                  <a:lnTo>
                    <a:pt x="86106" y="119330"/>
                  </a:lnTo>
                  <a:lnTo>
                    <a:pt x="82297" y="126188"/>
                  </a:lnTo>
                  <a:lnTo>
                    <a:pt x="79249" y="129997"/>
                  </a:lnTo>
                  <a:lnTo>
                    <a:pt x="76200" y="133045"/>
                  </a:lnTo>
                  <a:lnTo>
                    <a:pt x="72390" y="134569"/>
                  </a:lnTo>
                  <a:lnTo>
                    <a:pt x="68580" y="136856"/>
                  </a:lnTo>
                  <a:lnTo>
                    <a:pt x="60199" y="139904"/>
                  </a:lnTo>
                  <a:lnTo>
                    <a:pt x="41149" y="139904"/>
                  </a:lnTo>
                  <a:lnTo>
                    <a:pt x="32004" y="137618"/>
                  </a:lnTo>
                  <a:lnTo>
                    <a:pt x="22861" y="136093"/>
                  </a:lnTo>
                  <a:lnTo>
                    <a:pt x="15240" y="133045"/>
                  </a:lnTo>
                  <a:lnTo>
                    <a:pt x="10668" y="133045"/>
                  </a:lnTo>
                  <a:lnTo>
                    <a:pt x="6858" y="133807"/>
                  </a:lnTo>
                  <a:lnTo>
                    <a:pt x="3049" y="136856"/>
                  </a:lnTo>
                  <a:lnTo>
                    <a:pt x="0" y="139904"/>
                  </a:lnTo>
                  <a:lnTo>
                    <a:pt x="0" y="130608"/>
                  </a:lnTo>
                  <a:lnTo>
                    <a:pt x="6858" y="122378"/>
                  </a:lnTo>
                  <a:lnTo>
                    <a:pt x="10668" y="120854"/>
                  </a:lnTo>
                  <a:lnTo>
                    <a:pt x="13716" y="120854"/>
                  </a:lnTo>
                  <a:lnTo>
                    <a:pt x="22099" y="123902"/>
                  </a:lnTo>
                  <a:lnTo>
                    <a:pt x="32766" y="125426"/>
                  </a:lnTo>
                  <a:lnTo>
                    <a:pt x="43435" y="126188"/>
                  </a:lnTo>
                  <a:lnTo>
                    <a:pt x="53340" y="123902"/>
                  </a:lnTo>
                  <a:lnTo>
                    <a:pt x="58675" y="123140"/>
                  </a:lnTo>
                  <a:lnTo>
                    <a:pt x="63247" y="120854"/>
                  </a:lnTo>
                  <a:lnTo>
                    <a:pt x="67056" y="119330"/>
                  </a:lnTo>
                  <a:lnTo>
                    <a:pt x="70104" y="116281"/>
                  </a:lnTo>
                  <a:lnTo>
                    <a:pt x="71628" y="112471"/>
                  </a:lnTo>
                  <a:lnTo>
                    <a:pt x="73914" y="108662"/>
                  </a:lnTo>
                  <a:lnTo>
                    <a:pt x="73914" y="104090"/>
                  </a:lnTo>
                  <a:lnTo>
                    <a:pt x="72390" y="98756"/>
                  </a:lnTo>
                  <a:lnTo>
                    <a:pt x="67056" y="86564"/>
                  </a:lnTo>
                  <a:lnTo>
                    <a:pt x="60199" y="75133"/>
                  </a:lnTo>
                  <a:lnTo>
                    <a:pt x="52578" y="64466"/>
                  </a:lnTo>
                  <a:lnTo>
                    <a:pt x="44197" y="54559"/>
                  </a:lnTo>
                  <a:lnTo>
                    <a:pt x="20575" y="29414"/>
                  </a:lnTo>
                  <a:lnTo>
                    <a:pt x="6858" y="16459"/>
                  </a:lnTo>
                  <a:lnTo>
                    <a:pt x="0" y="104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8" name="Shape 192893"/>
            <p:cNvSpPr/>
            <p:nvPr/>
          </p:nvSpPr>
          <p:spPr>
            <a:xfrm>
              <a:off x="165354" y="31242"/>
              <a:ext cx="48006" cy="163068"/>
            </a:xfrm>
            <a:custGeom>
              <a:avLst/>
              <a:gdLst/>
              <a:ahLst/>
              <a:cxnLst/>
              <a:rect l="0" t="0" r="0" b="0"/>
              <a:pathLst>
                <a:path w="48006" h="163068">
                  <a:moveTo>
                    <a:pt x="0" y="0"/>
                  </a:moveTo>
                  <a:lnTo>
                    <a:pt x="762" y="0"/>
                  </a:lnTo>
                  <a:lnTo>
                    <a:pt x="3810" y="2286"/>
                  </a:lnTo>
                  <a:lnTo>
                    <a:pt x="5334" y="4572"/>
                  </a:lnTo>
                  <a:lnTo>
                    <a:pt x="9144" y="9906"/>
                  </a:lnTo>
                  <a:lnTo>
                    <a:pt x="15240" y="21336"/>
                  </a:lnTo>
                  <a:lnTo>
                    <a:pt x="24384" y="41910"/>
                  </a:lnTo>
                  <a:lnTo>
                    <a:pt x="32004" y="63246"/>
                  </a:lnTo>
                  <a:lnTo>
                    <a:pt x="35814" y="75438"/>
                  </a:lnTo>
                  <a:lnTo>
                    <a:pt x="38862" y="87630"/>
                  </a:lnTo>
                  <a:lnTo>
                    <a:pt x="42672" y="112776"/>
                  </a:lnTo>
                  <a:lnTo>
                    <a:pt x="45720" y="136398"/>
                  </a:lnTo>
                  <a:lnTo>
                    <a:pt x="48006" y="161544"/>
                  </a:lnTo>
                  <a:lnTo>
                    <a:pt x="47244" y="163068"/>
                  </a:lnTo>
                  <a:lnTo>
                    <a:pt x="47244" y="161544"/>
                  </a:lnTo>
                  <a:lnTo>
                    <a:pt x="41910" y="120396"/>
                  </a:lnTo>
                  <a:lnTo>
                    <a:pt x="38862" y="99060"/>
                  </a:lnTo>
                  <a:lnTo>
                    <a:pt x="34290" y="77724"/>
                  </a:lnTo>
                  <a:lnTo>
                    <a:pt x="27432" y="55626"/>
                  </a:lnTo>
                  <a:lnTo>
                    <a:pt x="23622" y="44958"/>
                  </a:lnTo>
                  <a:lnTo>
                    <a:pt x="19050" y="34290"/>
                  </a:lnTo>
                  <a:lnTo>
                    <a:pt x="11430" y="16764"/>
                  </a:lnTo>
                  <a:lnTo>
                    <a:pt x="6096" y="6858"/>
                  </a:lnTo>
                  <a:lnTo>
                    <a:pt x="3810" y="4572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9" name="Shape 192894"/>
            <p:cNvSpPr/>
            <p:nvPr/>
          </p:nvSpPr>
          <p:spPr>
            <a:xfrm>
              <a:off x="6097" y="215647"/>
              <a:ext cx="195834" cy="351282"/>
            </a:xfrm>
            <a:custGeom>
              <a:avLst/>
              <a:gdLst/>
              <a:ahLst/>
              <a:cxnLst/>
              <a:rect l="0" t="0" r="0" b="0"/>
              <a:pathLst>
                <a:path w="195834" h="351282">
                  <a:moveTo>
                    <a:pt x="195834" y="0"/>
                  </a:moveTo>
                  <a:lnTo>
                    <a:pt x="195834" y="762"/>
                  </a:lnTo>
                  <a:lnTo>
                    <a:pt x="190500" y="4572"/>
                  </a:lnTo>
                  <a:lnTo>
                    <a:pt x="184403" y="9144"/>
                  </a:lnTo>
                  <a:lnTo>
                    <a:pt x="179832" y="14477"/>
                  </a:lnTo>
                  <a:lnTo>
                    <a:pt x="176022" y="19812"/>
                  </a:lnTo>
                  <a:lnTo>
                    <a:pt x="169164" y="33527"/>
                  </a:lnTo>
                  <a:lnTo>
                    <a:pt x="163068" y="46482"/>
                  </a:lnTo>
                  <a:lnTo>
                    <a:pt x="153162" y="67818"/>
                  </a:lnTo>
                  <a:lnTo>
                    <a:pt x="148590" y="78486"/>
                  </a:lnTo>
                  <a:lnTo>
                    <a:pt x="144780" y="88392"/>
                  </a:lnTo>
                  <a:lnTo>
                    <a:pt x="140970" y="101346"/>
                  </a:lnTo>
                  <a:lnTo>
                    <a:pt x="137160" y="115062"/>
                  </a:lnTo>
                  <a:lnTo>
                    <a:pt x="132588" y="143256"/>
                  </a:lnTo>
                  <a:lnTo>
                    <a:pt x="128778" y="169926"/>
                  </a:lnTo>
                  <a:lnTo>
                    <a:pt x="122682" y="197358"/>
                  </a:lnTo>
                  <a:lnTo>
                    <a:pt x="115824" y="219456"/>
                  </a:lnTo>
                  <a:lnTo>
                    <a:pt x="107442" y="241553"/>
                  </a:lnTo>
                  <a:lnTo>
                    <a:pt x="102870" y="252222"/>
                  </a:lnTo>
                  <a:lnTo>
                    <a:pt x="98298" y="262127"/>
                  </a:lnTo>
                  <a:lnTo>
                    <a:pt x="92202" y="271272"/>
                  </a:lnTo>
                  <a:lnTo>
                    <a:pt x="85344" y="281177"/>
                  </a:lnTo>
                  <a:lnTo>
                    <a:pt x="76962" y="291084"/>
                  </a:lnTo>
                  <a:lnTo>
                    <a:pt x="68580" y="299465"/>
                  </a:lnTo>
                  <a:lnTo>
                    <a:pt x="60198" y="308610"/>
                  </a:lnTo>
                  <a:lnTo>
                    <a:pt x="50292" y="316230"/>
                  </a:lnTo>
                  <a:lnTo>
                    <a:pt x="31242" y="331470"/>
                  </a:lnTo>
                  <a:lnTo>
                    <a:pt x="22098" y="339090"/>
                  </a:lnTo>
                  <a:lnTo>
                    <a:pt x="12953" y="348234"/>
                  </a:lnTo>
                  <a:lnTo>
                    <a:pt x="10668" y="349758"/>
                  </a:lnTo>
                  <a:lnTo>
                    <a:pt x="6858" y="351282"/>
                  </a:lnTo>
                  <a:lnTo>
                    <a:pt x="3810" y="349758"/>
                  </a:lnTo>
                  <a:lnTo>
                    <a:pt x="1524" y="348234"/>
                  </a:lnTo>
                  <a:lnTo>
                    <a:pt x="0" y="345186"/>
                  </a:lnTo>
                  <a:lnTo>
                    <a:pt x="0" y="342138"/>
                  </a:lnTo>
                  <a:lnTo>
                    <a:pt x="762" y="339090"/>
                  </a:lnTo>
                  <a:lnTo>
                    <a:pt x="3048" y="336042"/>
                  </a:lnTo>
                  <a:lnTo>
                    <a:pt x="25908" y="320802"/>
                  </a:lnTo>
                  <a:lnTo>
                    <a:pt x="48768" y="303276"/>
                  </a:lnTo>
                  <a:lnTo>
                    <a:pt x="58674" y="294894"/>
                  </a:lnTo>
                  <a:lnTo>
                    <a:pt x="68580" y="284226"/>
                  </a:lnTo>
                  <a:lnTo>
                    <a:pt x="77724" y="274320"/>
                  </a:lnTo>
                  <a:lnTo>
                    <a:pt x="86868" y="262890"/>
                  </a:lnTo>
                  <a:lnTo>
                    <a:pt x="94488" y="251460"/>
                  </a:lnTo>
                  <a:lnTo>
                    <a:pt x="99822" y="238506"/>
                  </a:lnTo>
                  <a:lnTo>
                    <a:pt x="105918" y="226314"/>
                  </a:lnTo>
                  <a:lnTo>
                    <a:pt x="110490" y="213360"/>
                  </a:lnTo>
                  <a:lnTo>
                    <a:pt x="114300" y="199644"/>
                  </a:lnTo>
                  <a:lnTo>
                    <a:pt x="118110" y="187452"/>
                  </a:lnTo>
                  <a:lnTo>
                    <a:pt x="123444" y="160020"/>
                  </a:lnTo>
                  <a:lnTo>
                    <a:pt x="129540" y="132588"/>
                  </a:lnTo>
                  <a:lnTo>
                    <a:pt x="137160" y="105918"/>
                  </a:lnTo>
                  <a:lnTo>
                    <a:pt x="146303" y="80010"/>
                  </a:lnTo>
                  <a:lnTo>
                    <a:pt x="156972" y="54102"/>
                  </a:lnTo>
                  <a:lnTo>
                    <a:pt x="164592" y="38100"/>
                  </a:lnTo>
                  <a:lnTo>
                    <a:pt x="172212" y="22860"/>
                  </a:lnTo>
                  <a:lnTo>
                    <a:pt x="176784" y="16002"/>
                  </a:lnTo>
                  <a:lnTo>
                    <a:pt x="182880" y="9144"/>
                  </a:lnTo>
                  <a:lnTo>
                    <a:pt x="188214" y="4572"/>
                  </a:lnTo>
                  <a:lnTo>
                    <a:pt x="1958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30" name="Shape 192895"/>
            <p:cNvSpPr/>
            <p:nvPr/>
          </p:nvSpPr>
          <p:spPr>
            <a:xfrm>
              <a:off x="0" y="134113"/>
              <a:ext cx="218694" cy="115061"/>
            </a:xfrm>
            <a:custGeom>
              <a:avLst/>
              <a:gdLst/>
              <a:ahLst/>
              <a:cxnLst/>
              <a:rect l="0" t="0" r="0" b="0"/>
              <a:pathLst>
                <a:path w="218694" h="115061">
                  <a:moveTo>
                    <a:pt x="39625" y="0"/>
                  </a:moveTo>
                  <a:lnTo>
                    <a:pt x="53340" y="0"/>
                  </a:lnTo>
                  <a:lnTo>
                    <a:pt x="67056" y="761"/>
                  </a:lnTo>
                  <a:lnTo>
                    <a:pt x="79249" y="3048"/>
                  </a:lnTo>
                  <a:lnTo>
                    <a:pt x="100585" y="7620"/>
                  </a:lnTo>
                  <a:lnTo>
                    <a:pt x="121920" y="13715"/>
                  </a:lnTo>
                  <a:lnTo>
                    <a:pt x="143256" y="21335"/>
                  </a:lnTo>
                  <a:lnTo>
                    <a:pt x="163830" y="29718"/>
                  </a:lnTo>
                  <a:lnTo>
                    <a:pt x="184404" y="39624"/>
                  </a:lnTo>
                  <a:lnTo>
                    <a:pt x="195835" y="45720"/>
                  </a:lnTo>
                  <a:lnTo>
                    <a:pt x="201930" y="48768"/>
                  </a:lnTo>
                  <a:lnTo>
                    <a:pt x="208026" y="52577"/>
                  </a:lnTo>
                  <a:lnTo>
                    <a:pt x="212599" y="56387"/>
                  </a:lnTo>
                  <a:lnTo>
                    <a:pt x="216409" y="61722"/>
                  </a:lnTo>
                  <a:lnTo>
                    <a:pt x="218694" y="67818"/>
                  </a:lnTo>
                  <a:lnTo>
                    <a:pt x="218694" y="75437"/>
                  </a:lnTo>
                  <a:lnTo>
                    <a:pt x="217170" y="77724"/>
                  </a:lnTo>
                  <a:lnTo>
                    <a:pt x="213361" y="79248"/>
                  </a:lnTo>
                  <a:lnTo>
                    <a:pt x="209550" y="79248"/>
                  </a:lnTo>
                  <a:lnTo>
                    <a:pt x="208788" y="77724"/>
                  </a:lnTo>
                  <a:lnTo>
                    <a:pt x="205740" y="72389"/>
                  </a:lnTo>
                  <a:lnTo>
                    <a:pt x="203454" y="67818"/>
                  </a:lnTo>
                  <a:lnTo>
                    <a:pt x="195835" y="58674"/>
                  </a:lnTo>
                  <a:lnTo>
                    <a:pt x="185166" y="53339"/>
                  </a:lnTo>
                  <a:lnTo>
                    <a:pt x="174499" y="47244"/>
                  </a:lnTo>
                  <a:lnTo>
                    <a:pt x="144018" y="32003"/>
                  </a:lnTo>
                  <a:lnTo>
                    <a:pt x="128016" y="25146"/>
                  </a:lnTo>
                  <a:lnTo>
                    <a:pt x="112014" y="19050"/>
                  </a:lnTo>
                  <a:lnTo>
                    <a:pt x="94488" y="13715"/>
                  </a:lnTo>
                  <a:lnTo>
                    <a:pt x="77725" y="9906"/>
                  </a:lnTo>
                  <a:lnTo>
                    <a:pt x="59437" y="6858"/>
                  </a:lnTo>
                  <a:lnTo>
                    <a:pt x="49530" y="6096"/>
                  </a:lnTo>
                  <a:lnTo>
                    <a:pt x="40387" y="6096"/>
                  </a:lnTo>
                  <a:lnTo>
                    <a:pt x="30480" y="6858"/>
                  </a:lnTo>
                  <a:lnTo>
                    <a:pt x="22861" y="8382"/>
                  </a:lnTo>
                  <a:lnTo>
                    <a:pt x="17526" y="12953"/>
                  </a:lnTo>
                  <a:lnTo>
                    <a:pt x="12954" y="16763"/>
                  </a:lnTo>
                  <a:lnTo>
                    <a:pt x="9906" y="21335"/>
                  </a:lnTo>
                  <a:lnTo>
                    <a:pt x="7620" y="25908"/>
                  </a:lnTo>
                  <a:lnTo>
                    <a:pt x="6858" y="32003"/>
                  </a:lnTo>
                  <a:lnTo>
                    <a:pt x="6858" y="38100"/>
                  </a:lnTo>
                  <a:lnTo>
                    <a:pt x="7620" y="43434"/>
                  </a:lnTo>
                  <a:lnTo>
                    <a:pt x="9906" y="50292"/>
                  </a:lnTo>
                  <a:lnTo>
                    <a:pt x="14478" y="61722"/>
                  </a:lnTo>
                  <a:lnTo>
                    <a:pt x="21337" y="73913"/>
                  </a:lnTo>
                  <a:lnTo>
                    <a:pt x="25908" y="82296"/>
                  </a:lnTo>
                  <a:lnTo>
                    <a:pt x="33528" y="92963"/>
                  </a:lnTo>
                  <a:lnTo>
                    <a:pt x="43435" y="102870"/>
                  </a:lnTo>
                  <a:lnTo>
                    <a:pt x="48006" y="106680"/>
                  </a:lnTo>
                  <a:lnTo>
                    <a:pt x="51054" y="108965"/>
                  </a:lnTo>
                  <a:lnTo>
                    <a:pt x="54864" y="110489"/>
                  </a:lnTo>
                  <a:lnTo>
                    <a:pt x="57150" y="111251"/>
                  </a:lnTo>
                  <a:lnTo>
                    <a:pt x="60199" y="111251"/>
                  </a:lnTo>
                  <a:lnTo>
                    <a:pt x="62485" y="110489"/>
                  </a:lnTo>
                  <a:lnTo>
                    <a:pt x="64008" y="108203"/>
                  </a:lnTo>
                  <a:lnTo>
                    <a:pt x="66294" y="106680"/>
                  </a:lnTo>
                  <a:lnTo>
                    <a:pt x="66294" y="101346"/>
                  </a:lnTo>
                  <a:lnTo>
                    <a:pt x="64770" y="99822"/>
                  </a:lnTo>
                  <a:lnTo>
                    <a:pt x="60961" y="93725"/>
                  </a:lnTo>
                  <a:lnTo>
                    <a:pt x="57150" y="88392"/>
                  </a:lnTo>
                  <a:lnTo>
                    <a:pt x="52578" y="83058"/>
                  </a:lnTo>
                  <a:lnTo>
                    <a:pt x="47244" y="79248"/>
                  </a:lnTo>
                  <a:lnTo>
                    <a:pt x="45720" y="79248"/>
                  </a:lnTo>
                  <a:lnTo>
                    <a:pt x="45720" y="78486"/>
                  </a:lnTo>
                  <a:lnTo>
                    <a:pt x="54864" y="82296"/>
                  </a:lnTo>
                  <a:lnTo>
                    <a:pt x="62485" y="88392"/>
                  </a:lnTo>
                  <a:lnTo>
                    <a:pt x="64770" y="92201"/>
                  </a:lnTo>
                  <a:lnTo>
                    <a:pt x="67818" y="96011"/>
                  </a:lnTo>
                  <a:lnTo>
                    <a:pt x="70104" y="99822"/>
                  </a:lnTo>
                  <a:lnTo>
                    <a:pt x="70866" y="104394"/>
                  </a:lnTo>
                  <a:lnTo>
                    <a:pt x="70866" y="107442"/>
                  </a:lnTo>
                  <a:lnTo>
                    <a:pt x="70104" y="110489"/>
                  </a:lnTo>
                  <a:lnTo>
                    <a:pt x="67056" y="112013"/>
                  </a:lnTo>
                  <a:lnTo>
                    <a:pt x="64008" y="114299"/>
                  </a:lnTo>
                  <a:lnTo>
                    <a:pt x="60961" y="115061"/>
                  </a:lnTo>
                  <a:lnTo>
                    <a:pt x="54864" y="115061"/>
                  </a:lnTo>
                  <a:lnTo>
                    <a:pt x="51816" y="114299"/>
                  </a:lnTo>
                  <a:lnTo>
                    <a:pt x="44958" y="110489"/>
                  </a:lnTo>
                  <a:lnTo>
                    <a:pt x="39625" y="105156"/>
                  </a:lnTo>
                  <a:lnTo>
                    <a:pt x="33528" y="100584"/>
                  </a:lnTo>
                  <a:lnTo>
                    <a:pt x="28956" y="94487"/>
                  </a:lnTo>
                  <a:lnTo>
                    <a:pt x="20575" y="82296"/>
                  </a:lnTo>
                  <a:lnTo>
                    <a:pt x="13716" y="69342"/>
                  </a:lnTo>
                  <a:lnTo>
                    <a:pt x="6858" y="58674"/>
                  </a:lnTo>
                  <a:lnTo>
                    <a:pt x="3811" y="52577"/>
                  </a:lnTo>
                  <a:lnTo>
                    <a:pt x="2287" y="45720"/>
                  </a:lnTo>
                  <a:lnTo>
                    <a:pt x="0" y="38100"/>
                  </a:lnTo>
                  <a:lnTo>
                    <a:pt x="0" y="31242"/>
                  </a:lnTo>
                  <a:lnTo>
                    <a:pt x="2287" y="23622"/>
                  </a:lnTo>
                  <a:lnTo>
                    <a:pt x="3811" y="20574"/>
                  </a:lnTo>
                  <a:lnTo>
                    <a:pt x="6097" y="16763"/>
                  </a:lnTo>
                  <a:lnTo>
                    <a:pt x="10668" y="11430"/>
                  </a:lnTo>
                  <a:lnTo>
                    <a:pt x="15240" y="7620"/>
                  </a:lnTo>
                  <a:lnTo>
                    <a:pt x="21337" y="4572"/>
                  </a:lnTo>
                  <a:lnTo>
                    <a:pt x="26670" y="3048"/>
                  </a:lnTo>
                  <a:lnTo>
                    <a:pt x="33528" y="761"/>
                  </a:lnTo>
                  <a:lnTo>
                    <a:pt x="396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3363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6"/>
                </a:solidFill>
              </a:rPr>
              <a:t>Wat verstaan we eigenlijk </a:t>
            </a:r>
            <a:r>
              <a:rPr lang="nl-NL" dirty="0" smtClean="0">
                <a:solidFill>
                  <a:schemeClr val="accent6"/>
                </a:solidFill>
              </a:rPr>
              <a:t/>
            </a:r>
            <a:br>
              <a:rPr lang="nl-NL" dirty="0" smtClean="0">
                <a:solidFill>
                  <a:schemeClr val="accent6"/>
                </a:solidFill>
              </a:rPr>
            </a:br>
            <a:r>
              <a:rPr lang="nl-NL" dirty="0" smtClean="0">
                <a:solidFill>
                  <a:schemeClr val="accent6"/>
                </a:solidFill>
              </a:rPr>
              <a:t>onder </a:t>
            </a:r>
            <a:r>
              <a:rPr lang="nl-NL" dirty="0">
                <a:solidFill>
                  <a:schemeClr val="accent6"/>
                </a:solidFill>
              </a:rPr>
              <a:t>geluk?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accent6"/>
                </a:solidFill>
              </a:rPr>
              <a:t>Dit zei de Dikke van Dale een par jaar geleden</a:t>
            </a:r>
            <a:br>
              <a:rPr lang="nl-NL" dirty="0" smtClean="0">
                <a:solidFill>
                  <a:schemeClr val="accent6"/>
                </a:solidFill>
              </a:rPr>
            </a:br>
            <a:r>
              <a:rPr lang="nl-NL" dirty="0" smtClean="0">
                <a:solidFill>
                  <a:schemeClr val="accent6"/>
                </a:solidFill>
              </a:rPr>
              <a:t/>
            </a:r>
            <a:br>
              <a:rPr lang="nl-NL" dirty="0" smtClean="0">
                <a:solidFill>
                  <a:schemeClr val="accent6"/>
                </a:solidFill>
              </a:rPr>
            </a:br>
            <a:r>
              <a:rPr lang="nl-NL" dirty="0" err="1" smtClean="0">
                <a:solidFill>
                  <a:schemeClr val="accent6"/>
                </a:solidFill>
              </a:rPr>
              <a:t>ge·l</a:t>
            </a:r>
            <a:r>
              <a:rPr lang="nl-NL" u="sng" dirty="0" err="1" smtClean="0">
                <a:solidFill>
                  <a:schemeClr val="accent6"/>
                </a:solidFill>
              </a:rPr>
              <a:t>u</a:t>
            </a:r>
            <a:r>
              <a:rPr lang="nl-NL" dirty="0" err="1" smtClean="0">
                <a:solidFill>
                  <a:schemeClr val="accent6"/>
                </a:solidFill>
              </a:rPr>
              <a:t>k</a:t>
            </a:r>
            <a:r>
              <a:rPr lang="nl-NL" dirty="0">
                <a:solidFill>
                  <a:schemeClr val="accent6"/>
                </a:solidFill>
              </a:rPr>
              <a:t> </a:t>
            </a:r>
            <a:r>
              <a:rPr lang="nl-NL" i="1" dirty="0">
                <a:solidFill>
                  <a:schemeClr val="accent6"/>
                </a:solidFill>
              </a:rPr>
              <a:t>(het; o)</a:t>
            </a:r>
            <a:br>
              <a:rPr lang="nl-NL" i="1" dirty="0">
                <a:solidFill>
                  <a:schemeClr val="accent6"/>
                </a:solidFill>
              </a:rPr>
            </a:br>
            <a:r>
              <a:rPr lang="nl-NL" i="1" dirty="0" smtClean="0">
                <a:solidFill>
                  <a:srgbClr val="70AD47"/>
                </a:solidFill>
              </a:rPr>
              <a:t/>
            </a:r>
            <a:br>
              <a:rPr lang="nl-NL" i="1" dirty="0" smtClean="0">
                <a:solidFill>
                  <a:srgbClr val="70AD47"/>
                </a:solidFill>
              </a:rPr>
            </a:br>
            <a:r>
              <a:rPr lang="nl-NL" altLang="nl-NL" dirty="0" smtClean="0">
                <a:solidFill>
                  <a:srgbClr val="70AD47"/>
                </a:solidFill>
              </a:rPr>
              <a:t>1  fortuin</a:t>
            </a:r>
            <a:r>
              <a:rPr lang="nl-NL" altLang="nl-NL" dirty="0">
                <a:solidFill>
                  <a:srgbClr val="70AD47"/>
                </a:solidFill>
              </a:rPr>
              <a:t>, voorspoed, mazzel</a:t>
            </a:r>
            <a:br>
              <a:rPr lang="nl-NL" altLang="nl-NL" dirty="0">
                <a:solidFill>
                  <a:srgbClr val="70AD47"/>
                </a:solidFill>
              </a:rPr>
            </a:br>
            <a:endParaRPr lang="nl-NL" altLang="nl-NL" dirty="0">
              <a:solidFill>
                <a:srgbClr val="70AD47"/>
              </a:solidFill>
            </a:endParaRPr>
          </a:p>
          <a:p>
            <a:pPr marL="0" indent="0">
              <a:buNone/>
            </a:pPr>
            <a:r>
              <a:rPr lang="nl-NL" altLang="nl-NL" dirty="0" smtClean="0">
                <a:solidFill>
                  <a:srgbClr val="70AD47"/>
                </a:solidFill>
              </a:rPr>
              <a:t>2  </a:t>
            </a:r>
            <a:r>
              <a:rPr lang="nl-NL" altLang="nl-NL" dirty="0">
                <a:solidFill>
                  <a:srgbClr val="70AD47"/>
                </a:solidFill>
              </a:rPr>
              <a:t>aangename toestand waarin men zijn</a:t>
            </a:r>
            <a:br>
              <a:rPr lang="nl-NL" altLang="nl-NL" dirty="0">
                <a:solidFill>
                  <a:srgbClr val="70AD47"/>
                </a:solidFill>
              </a:rPr>
            </a:br>
            <a:r>
              <a:rPr lang="nl-NL" altLang="nl-NL" dirty="0">
                <a:solidFill>
                  <a:srgbClr val="70AD47"/>
                </a:solidFill>
              </a:rPr>
              <a:t>     wensen bevredigd ziet en vrede heeft met </a:t>
            </a:r>
            <a:br>
              <a:rPr lang="nl-NL" altLang="nl-NL" dirty="0">
                <a:solidFill>
                  <a:srgbClr val="70AD47"/>
                </a:solidFill>
              </a:rPr>
            </a:br>
            <a:r>
              <a:rPr lang="nl-NL" altLang="nl-NL" dirty="0">
                <a:solidFill>
                  <a:srgbClr val="70AD47"/>
                </a:solidFill>
              </a:rPr>
              <a:t>     zichzelf en zijn </a:t>
            </a:r>
            <a:r>
              <a:rPr lang="nl-NL" altLang="nl-NL" dirty="0" smtClean="0">
                <a:solidFill>
                  <a:srgbClr val="70AD47"/>
                </a:solidFill>
              </a:rPr>
              <a:t>omgeving</a:t>
            </a:r>
            <a:endParaRPr lang="nl-NL" altLang="nl-NL" dirty="0">
              <a:solidFill>
                <a:srgbClr val="70AD47"/>
              </a:solidFill>
            </a:endParaRPr>
          </a:p>
        </p:txBody>
      </p:sp>
      <p:grpSp>
        <p:nvGrpSpPr>
          <p:cNvPr id="4" name="Group 192869"/>
          <p:cNvGrpSpPr/>
          <p:nvPr/>
        </p:nvGrpSpPr>
        <p:grpSpPr>
          <a:xfrm>
            <a:off x="8028432" y="365125"/>
            <a:ext cx="880619" cy="1325563"/>
            <a:chOff x="0" y="0"/>
            <a:chExt cx="393954" cy="566929"/>
          </a:xfrm>
        </p:grpSpPr>
        <p:sp>
          <p:nvSpPr>
            <p:cNvPr id="5" name="Shape 192870"/>
            <p:cNvSpPr/>
            <p:nvPr/>
          </p:nvSpPr>
          <p:spPr>
            <a:xfrm>
              <a:off x="129540" y="95250"/>
              <a:ext cx="132588" cy="106680"/>
            </a:xfrm>
            <a:custGeom>
              <a:avLst/>
              <a:gdLst/>
              <a:ahLst/>
              <a:cxnLst/>
              <a:rect l="0" t="0" r="0" b="0"/>
              <a:pathLst>
                <a:path w="132588" h="106680">
                  <a:moveTo>
                    <a:pt x="56388" y="0"/>
                  </a:moveTo>
                  <a:lnTo>
                    <a:pt x="67818" y="0"/>
                  </a:lnTo>
                  <a:lnTo>
                    <a:pt x="78486" y="1524"/>
                  </a:lnTo>
                  <a:lnTo>
                    <a:pt x="87630" y="3048"/>
                  </a:lnTo>
                  <a:lnTo>
                    <a:pt x="97536" y="6097"/>
                  </a:lnTo>
                  <a:lnTo>
                    <a:pt x="106680" y="9906"/>
                  </a:lnTo>
                  <a:lnTo>
                    <a:pt x="115824" y="16002"/>
                  </a:lnTo>
                  <a:lnTo>
                    <a:pt x="124206" y="21337"/>
                  </a:lnTo>
                  <a:lnTo>
                    <a:pt x="132588" y="28956"/>
                  </a:lnTo>
                  <a:lnTo>
                    <a:pt x="132588" y="30480"/>
                  </a:lnTo>
                  <a:lnTo>
                    <a:pt x="131826" y="31242"/>
                  </a:lnTo>
                  <a:lnTo>
                    <a:pt x="131064" y="30480"/>
                  </a:lnTo>
                  <a:lnTo>
                    <a:pt x="112776" y="16764"/>
                  </a:lnTo>
                  <a:lnTo>
                    <a:pt x="102870" y="11430"/>
                  </a:lnTo>
                  <a:lnTo>
                    <a:pt x="93726" y="7620"/>
                  </a:lnTo>
                  <a:lnTo>
                    <a:pt x="72390" y="3048"/>
                  </a:lnTo>
                  <a:lnTo>
                    <a:pt x="60960" y="3048"/>
                  </a:lnTo>
                  <a:lnTo>
                    <a:pt x="49530" y="3811"/>
                  </a:lnTo>
                  <a:lnTo>
                    <a:pt x="41148" y="5335"/>
                  </a:lnTo>
                  <a:lnTo>
                    <a:pt x="32004" y="7620"/>
                  </a:lnTo>
                  <a:lnTo>
                    <a:pt x="22098" y="10668"/>
                  </a:lnTo>
                  <a:lnTo>
                    <a:pt x="13716" y="16002"/>
                  </a:lnTo>
                  <a:lnTo>
                    <a:pt x="10668" y="18288"/>
                  </a:lnTo>
                  <a:lnTo>
                    <a:pt x="6858" y="21337"/>
                  </a:lnTo>
                  <a:lnTo>
                    <a:pt x="5335" y="24385"/>
                  </a:lnTo>
                  <a:lnTo>
                    <a:pt x="3048" y="28194"/>
                  </a:lnTo>
                  <a:lnTo>
                    <a:pt x="3048" y="36576"/>
                  </a:lnTo>
                  <a:lnTo>
                    <a:pt x="3810" y="41911"/>
                  </a:lnTo>
                  <a:lnTo>
                    <a:pt x="6858" y="47244"/>
                  </a:lnTo>
                  <a:lnTo>
                    <a:pt x="11430" y="53340"/>
                  </a:lnTo>
                  <a:lnTo>
                    <a:pt x="17526" y="59437"/>
                  </a:lnTo>
                  <a:lnTo>
                    <a:pt x="24385" y="64770"/>
                  </a:lnTo>
                  <a:lnTo>
                    <a:pt x="30480" y="68580"/>
                  </a:lnTo>
                  <a:lnTo>
                    <a:pt x="44958" y="76963"/>
                  </a:lnTo>
                  <a:lnTo>
                    <a:pt x="60198" y="82297"/>
                  </a:lnTo>
                  <a:lnTo>
                    <a:pt x="83059" y="89916"/>
                  </a:lnTo>
                  <a:lnTo>
                    <a:pt x="95250" y="93726"/>
                  </a:lnTo>
                  <a:lnTo>
                    <a:pt x="108204" y="96012"/>
                  </a:lnTo>
                  <a:lnTo>
                    <a:pt x="110490" y="96774"/>
                  </a:lnTo>
                  <a:lnTo>
                    <a:pt x="112014" y="97537"/>
                  </a:lnTo>
                  <a:lnTo>
                    <a:pt x="112776" y="100585"/>
                  </a:lnTo>
                  <a:lnTo>
                    <a:pt x="112014" y="102870"/>
                  </a:lnTo>
                  <a:lnTo>
                    <a:pt x="108966" y="105918"/>
                  </a:lnTo>
                  <a:lnTo>
                    <a:pt x="106680" y="106680"/>
                  </a:lnTo>
                  <a:lnTo>
                    <a:pt x="104394" y="105918"/>
                  </a:lnTo>
                  <a:lnTo>
                    <a:pt x="98298" y="102109"/>
                  </a:lnTo>
                  <a:lnTo>
                    <a:pt x="91440" y="99061"/>
                  </a:lnTo>
                  <a:lnTo>
                    <a:pt x="75438" y="92202"/>
                  </a:lnTo>
                  <a:lnTo>
                    <a:pt x="57150" y="85344"/>
                  </a:lnTo>
                  <a:lnTo>
                    <a:pt x="38100" y="77724"/>
                  </a:lnTo>
                  <a:lnTo>
                    <a:pt x="29718" y="73914"/>
                  </a:lnTo>
                  <a:lnTo>
                    <a:pt x="14478" y="63247"/>
                  </a:lnTo>
                  <a:lnTo>
                    <a:pt x="9144" y="57150"/>
                  </a:lnTo>
                  <a:lnTo>
                    <a:pt x="3810" y="50292"/>
                  </a:lnTo>
                  <a:lnTo>
                    <a:pt x="1524" y="43435"/>
                  </a:lnTo>
                  <a:lnTo>
                    <a:pt x="0" y="35052"/>
                  </a:lnTo>
                  <a:lnTo>
                    <a:pt x="1524" y="26670"/>
                  </a:lnTo>
                  <a:lnTo>
                    <a:pt x="3048" y="22098"/>
                  </a:lnTo>
                  <a:lnTo>
                    <a:pt x="5335" y="19813"/>
                  </a:lnTo>
                  <a:lnTo>
                    <a:pt x="6858" y="16764"/>
                  </a:lnTo>
                  <a:lnTo>
                    <a:pt x="9906" y="13716"/>
                  </a:lnTo>
                  <a:lnTo>
                    <a:pt x="16764" y="9906"/>
                  </a:lnTo>
                  <a:lnTo>
                    <a:pt x="25147" y="6097"/>
                  </a:lnTo>
                  <a:lnTo>
                    <a:pt x="33528" y="3811"/>
                  </a:lnTo>
                  <a:lnTo>
                    <a:pt x="41910" y="2287"/>
                  </a:lnTo>
                  <a:lnTo>
                    <a:pt x="5638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6" name="Shape 192871"/>
            <p:cNvSpPr/>
            <p:nvPr/>
          </p:nvSpPr>
          <p:spPr>
            <a:xfrm>
              <a:off x="181356" y="181805"/>
              <a:ext cx="27438" cy="48319"/>
            </a:xfrm>
            <a:custGeom>
              <a:avLst/>
              <a:gdLst/>
              <a:ahLst/>
              <a:cxnLst/>
              <a:rect l="0" t="0" r="0" b="0"/>
              <a:pathLst>
                <a:path w="27438" h="48319">
                  <a:moveTo>
                    <a:pt x="27438" y="0"/>
                  </a:moveTo>
                  <a:lnTo>
                    <a:pt x="18288" y="14029"/>
                  </a:lnTo>
                  <a:lnTo>
                    <a:pt x="7620" y="31555"/>
                  </a:lnTo>
                  <a:lnTo>
                    <a:pt x="0" y="48319"/>
                  </a:lnTo>
                  <a:lnTo>
                    <a:pt x="7620" y="30793"/>
                  </a:lnTo>
                  <a:lnTo>
                    <a:pt x="19050" y="10982"/>
                  </a:lnTo>
                  <a:lnTo>
                    <a:pt x="26670" y="1075"/>
                  </a:lnTo>
                  <a:lnTo>
                    <a:pt x="274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7" name="Shape 192872"/>
            <p:cNvSpPr/>
            <p:nvPr/>
          </p:nvSpPr>
          <p:spPr>
            <a:xfrm>
              <a:off x="208794" y="177192"/>
              <a:ext cx="3295" cy="4613"/>
            </a:xfrm>
            <a:custGeom>
              <a:avLst/>
              <a:gdLst/>
              <a:ahLst/>
              <a:cxnLst/>
              <a:rect l="0" t="0" r="0" b="0"/>
              <a:pathLst>
                <a:path w="3295" h="4613">
                  <a:moveTo>
                    <a:pt x="3295" y="0"/>
                  </a:moveTo>
                  <a:lnTo>
                    <a:pt x="0" y="4613"/>
                  </a:lnTo>
                  <a:lnTo>
                    <a:pt x="2280" y="1116"/>
                  </a:lnTo>
                  <a:lnTo>
                    <a:pt x="32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8" name="Shape 192873"/>
            <p:cNvSpPr/>
            <p:nvPr/>
          </p:nvSpPr>
          <p:spPr>
            <a:xfrm>
              <a:off x="212089" y="130302"/>
              <a:ext cx="109475" cy="108966"/>
            </a:xfrm>
            <a:custGeom>
              <a:avLst/>
              <a:gdLst/>
              <a:ahLst/>
              <a:cxnLst/>
              <a:rect l="0" t="0" r="0" b="0"/>
              <a:pathLst>
                <a:path w="109475" h="108966">
                  <a:moveTo>
                    <a:pt x="62231" y="0"/>
                  </a:moveTo>
                  <a:lnTo>
                    <a:pt x="72899" y="0"/>
                  </a:lnTo>
                  <a:lnTo>
                    <a:pt x="77471" y="762"/>
                  </a:lnTo>
                  <a:lnTo>
                    <a:pt x="82805" y="3048"/>
                  </a:lnTo>
                  <a:lnTo>
                    <a:pt x="88139" y="6096"/>
                  </a:lnTo>
                  <a:lnTo>
                    <a:pt x="92711" y="8382"/>
                  </a:lnTo>
                  <a:lnTo>
                    <a:pt x="98045" y="12192"/>
                  </a:lnTo>
                  <a:lnTo>
                    <a:pt x="100331" y="16764"/>
                  </a:lnTo>
                  <a:lnTo>
                    <a:pt x="106427" y="24385"/>
                  </a:lnTo>
                  <a:lnTo>
                    <a:pt x="107189" y="28194"/>
                  </a:lnTo>
                  <a:lnTo>
                    <a:pt x="109475" y="37338"/>
                  </a:lnTo>
                  <a:lnTo>
                    <a:pt x="109475" y="47244"/>
                  </a:lnTo>
                  <a:lnTo>
                    <a:pt x="107189" y="57150"/>
                  </a:lnTo>
                  <a:lnTo>
                    <a:pt x="103379" y="65532"/>
                  </a:lnTo>
                  <a:lnTo>
                    <a:pt x="98807" y="73152"/>
                  </a:lnTo>
                  <a:lnTo>
                    <a:pt x="92711" y="80010"/>
                  </a:lnTo>
                  <a:lnTo>
                    <a:pt x="85091" y="86868"/>
                  </a:lnTo>
                  <a:lnTo>
                    <a:pt x="76709" y="92964"/>
                  </a:lnTo>
                  <a:lnTo>
                    <a:pt x="67565" y="97536"/>
                  </a:lnTo>
                  <a:lnTo>
                    <a:pt x="57659" y="101347"/>
                  </a:lnTo>
                  <a:lnTo>
                    <a:pt x="46991" y="104394"/>
                  </a:lnTo>
                  <a:lnTo>
                    <a:pt x="37847" y="106680"/>
                  </a:lnTo>
                  <a:lnTo>
                    <a:pt x="27179" y="108204"/>
                  </a:lnTo>
                  <a:lnTo>
                    <a:pt x="18035" y="108966"/>
                  </a:lnTo>
                  <a:lnTo>
                    <a:pt x="16511" y="108966"/>
                  </a:lnTo>
                  <a:lnTo>
                    <a:pt x="15749" y="108204"/>
                  </a:lnTo>
                  <a:lnTo>
                    <a:pt x="15749" y="107442"/>
                  </a:lnTo>
                  <a:lnTo>
                    <a:pt x="16511" y="107442"/>
                  </a:lnTo>
                  <a:lnTo>
                    <a:pt x="33275" y="104394"/>
                  </a:lnTo>
                  <a:lnTo>
                    <a:pt x="48515" y="101347"/>
                  </a:lnTo>
                  <a:lnTo>
                    <a:pt x="63755" y="96012"/>
                  </a:lnTo>
                  <a:lnTo>
                    <a:pt x="71375" y="92964"/>
                  </a:lnTo>
                  <a:lnTo>
                    <a:pt x="77471" y="87630"/>
                  </a:lnTo>
                  <a:lnTo>
                    <a:pt x="88139" y="80010"/>
                  </a:lnTo>
                  <a:lnTo>
                    <a:pt x="92711" y="76200"/>
                  </a:lnTo>
                  <a:lnTo>
                    <a:pt x="100331" y="65532"/>
                  </a:lnTo>
                  <a:lnTo>
                    <a:pt x="103379" y="60198"/>
                  </a:lnTo>
                  <a:lnTo>
                    <a:pt x="105665" y="53340"/>
                  </a:lnTo>
                  <a:lnTo>
                    <a:pt x="106427" y="46482"/>
                  </a:lnTo>
                  <a:lnTo>
                    <a:pt x="106427" y="40386"/>
                  </a:lnTo>
                  <a:lnTo>
                    <a:pt x="105665" y="33528"/>
                  </a:lnTo>
                  <a:lnTo>
                    <a:pt x="104141" y="28194"/>
                  </a:lnTo>
                  <a:lnTo>
                    <a:pt x="101855" y="22098"/>
                  </a:lnTo>
                  <a:lnTo>
                    <a:pt x="98045" y="17526"/>
                  </a:lnTo>
                  <a:lnTo>
                    <a:pt x="94235" y="12192"/>
                  </a:lnTo>
                  <a:lnTo>
                    <a:pt x="88901" y="8382"/>
                  </a:lnTo>
                  <a:lnTo>
                    <a:pt x="83567" y="6096"/>
                  </a:lnTo>
                  <a:lnTo>
                    <a:pt x="72899" y="3811"/>
                  </a:lnTo>
                  <a:lnTo>
                    <a:pt x="64517" y="3811"/>
                  </a:lnTo>
                  <a:lnTo>
                    <a:pt x="54611" y="4572"/>
                  </a:lnTo>
                  <a:lnTo>
                    <a:pt x="45467" y="7620"/>
                  </a:lnTo>
                  <a:lnTo>
                    <a:pt x="37085" y="12192"/>
                  </a:lnTo>
                  <a:lnTo>
                    <a:pt x="29465" y="17526"/>
                  </a:lnTo>
                  <a:lnTo>
                    <a:pt x="20321" y="24385"/>
                  </a:lnTo>
                  <a:lnTo>
                    <a:pt x="12701" y="32004"/>
                  </a:lnTo>
                  <a:lnTo>
                    <a:pt x="6605" y="39624"/>
                  </a:lnTo>
                  <a:lnTo>
                    <a:pt x="0" y="46890"/>
                  </a:lnTo>
                  <a:lnTo>
                    <a:pt x="3557" y="41911"/>
                  </a:lnTo>
                  <a:lnTo>
                    <a:pt x="11177" y="32004"/>
                  </a:lnTo>
                  <a:lnTo>
                    <a:pt x="19559" y="22861"/>
                  </a:lnTo>
                  <a:lnTo>
                    <a:pt x="29465" y="15240"/>
                  </a:lnTo>
                  <a:lnTo>
                    <a:pt x="38609" y="8382"/>
                  </a:lnTo>
                  <a:lnTo>
                    <a:pt x="48515" y="3811"/>
                  </a:lnTo>
                  <a:lnTo>
                    <a:pt x="57659" y="762"/>
                  </a:lnTo>
                  <a:lnTo>
                    <a:pt x="622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9" name="Shape 192874"/>
            <p:cNvSpPr/>
            <p:nvPr/>
          </p:nvSpPr>
          <p:spPr>
            <a:xfrm>
              <a:off x="173737" y="209550"/>
              <a:ext cx="118872" cy="99061"/>
            </a:xfrm>
            <a:custGeom>
              <a:avLst/>
              <a:gdLst/>
              <a:ahLst/>
              <a:cxnLst/>
              <a:rect l="0" t="0" r="0" b="0"/>
              <a:pathLst>
                <a:path w="118872" h="99061">
                  <a:moveTo>
                    <a:pt x="14477" y="0"/>
                  </a:moveTo>
                  <a:lnTo>
                    <a:pt x="14477" y="762"/>
                  </a:lnTo>
                  <a:lnTo>
                    <a:pt x="6858" y="16764"/>
                  </a:lnTo>
                  <a:lnTo>
                    <a:pt x="3810" y="24385"/>
                  </a:lnTo>
                  <a:lnTo>
                    <a:pt x="1524" y="32004"/>
                  </a:lnTo>
                  <a:lnTo>
                    <a:pt x="762" y="39624"/>
                  </a:lnTo>
                  <a:lnTo>
                    <a:pt x="1524" y="47244"/>
                  </a:lnTo>
                  <a:lnTo>
                    <a:pt x="4572" y="54864"/>
                  </a:lnTo>
                  <a:lnTo>
                    <a:pt x="9144" y="64008"/>
                  </a:lnTo>
                  <a:lnTo>
                    <a:pt x="19050" y="74676"/>
                  </a:lnTo>
                  <a:lnTo>
                    <a:pt x="24384" y="79249"/>
                  </a:lnTo>
                  <a:lnTo>
                    <a:pt x="30480" y="84582"/>
                  </a:lnTo>
                  <a:lnTo>
                    <a:pt x="35813" y="88392"/>
                  </a:lnTo>
                  <a:lnTo>
                    <a:pt x="42672" y="90678"/>
                  </a:lnTo>
                  <a:lnTo>
                    <a:pt x="49530" y="93726"/>
                  </a:lnTo>
                  <a:lnTo>
                    <a:pt x="57150" y="94488"/>
                  </a:lnTo>
                  <a:lnTo>
                    <a:pt x="73913" y="94488"/>
                  </a:lnTo>
                  <a:lnTo>
                    <a:pt x="83058" y="92964"/>
                  </a:lnTo>
                  <a:lnTo>
                    <a:pt x="91439" y="89916"/>
                  </a:lnTo>
                  <a:lnTo>
                    <a:pt x="99060" y="86106"/>
                  </a:lnTo>
                  <a:lnTo>
                    <a:pt x="105918" y="81535"/>
                  </a:lnTo>
                  <a:lnTo>
                    <a:pt x="108203" y="77724"/>
                  </a:lnTo>
                  <a:lnTo>
                    <a:pt x="111251" y="74676"/>
                  </a:lnTo>
                  <a:lnTo>
                    <a:pt x="113538" y="70866"/>
                  </a:lnTo>
                  <a:lnTo>
                    <a:pt x="115062" y="60199"/>
                  </a:lnTo>
                  <a:lnTo>
                    <a:pt x="115824" y="53340"/>
                  </a:lnTo>
                  <a:lnTo>
                    <a:pt x="115062" y="47244"/>
                  </a:lnTo>
                  <a:lnTo>
                    <a:pt x="114300" y="40387"/>
                  </a:lnTo>
                  <a:lnTo>
                    <a:pt x="111251" y="28194"/>
                  </a:lnTo>
                  <a:lnTo>
                    <a:pt x="107442" y="16764"/>
                  </a:lnTo>
                  <a:lnTo>
                    <a:pt x="108203" y="15240"/>
                  </a:lnTo>
                  <a:lnTo>
                    <a:pt x="109727" y="15240"/>
                  </a:lnTo>
                  <a:lnTo>
                    <a:pt x="114300" y="28956"/>
                  </a:lnTo>
                  <a:lnTo>
                    <a:pt x="118110" y="43435"/>
                  </a:lnTo>
                  <a:lnTo>
                    <a:pt x="118872" y="51054"/>
                  </a:lnTo>
                  <a:lnTo>
                    <a:pt x="118872" y="57912"/>
                  </a:lnTo>
                  <a:lnTo>
                    <a:pt x="118110" y="64770"/>
                  </a:lnTo>
                  <a:lnTo>
                    <a:pt x="115062" y="71628"/>
                  </a:lnTo>
                  <a:lnTo>
                    <a:pt x="111251" y="78487"/>
                  </a:lnTo>
                  <a:lnTo>
                    <a:pt x="105918" y="84582"/>
                  </a:lnTo>
                  <a:lnTo>
                    <a:pt x="99822" y="89154"/>
                  </a:lnTo>
                  <a:lnTo>
                    <a:pt x="92201" y="92964"/>
                  </a:lnTo>
                  <a:lnTo>
                    <a:pt x="85344" y="96012"/>
                  </a:lnTo>
                  <a:lnTo>
                    <a:pt x="77724" y="97537"/>
                  </a:lnTo>
                  <a:lnTo>
                    <a:pt x="69342" y="99061"/>
                  </a:lnTo>
                  <a:lnTo>
                    <a:pt x="61722" y="97537"/>
                  </a:lnTo>
                  <a:lnTo>
                    <a:pt x="53339" y="96774"/>
                  </a:lnTo>
                  <a:lnTo>
                    <a:pt x="44958" y="93726"/>
                  </a:lnTo>
                  <a:lnTo>
                    <a:pt x="29718" y="86106"/>
                  </a:lnTo>
                  <a:lnTo>
                    <a:pt x="22860" y="80011"/>
                  </a:lnTo>
                  <a:lnTo>
                    <a:pt x="16763" y="74676"/>
                  </a:lnTo>
                  <a:lnTo>
                    <a:pt x="11430" y="67818"/>
                  </a:lnTo>
                  <a:lnTo>
                    <a:pt x="5334" y="60199"/>
                  </a:lnTo>
                  <a:lnTo>
                    <a:pt x="1524" y="52578"/>
                  </a:lnTo>
                  <a:lnTo>
                    <a:pt x="0" y="44197"/>
                  </a:lnTo>
                  <a:lnTo>
                    <a:pt x="0" y="36576"/>
                  </a:lnTo>
                  <a:lnTo>
                    <a:pt x="762" y="29718"/>
                  </a:lnTo>
                  <a:lnTo>
                    <a:pt x="3048" y="23623"/>
                  </a:lnTo>
                  <a:lnTo>
                    <a:pt x="5334" y="15240"/>
                  </a:lnTo>
                  <a:lnTo>
                    <a:pt x="12953" y="762"/>
                  </a:lnTo>
                  <a:lnTo>
                    <a:pt x="1447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0" name="Shape 192875"/>
            <p:cNvSpPr/>
            <p:nvPr/>
          </p:nvSpPr>
          <p:spPr>
            <a:xfrm>
              <a:off x="95250" y="149352"/>
              <a:ext cx="108204" cy="103632"/>
            </a:xfrm>
            <a:custGeom>
              <a:avLst/>
              <a:gdLst/>
              <a:ahLst/>
              <a:cxnLst/>
              <a:rect l="0" t="0" r="0" b="0"/>
              <a:pathLst>
                <a:path w="108204" h="103632">
                  <a:moveTo>
                    <a:pt x="43435" y="0"/>
                  </a:moveTo>
                  <a:lnTo>
                    <a:pt x="45720" y="2286"/>
                  </a:lnTo>
                  <a:lnTo>
                    <a:pt x="45720" y="3811"/>
                  </a:lnTo>
                  <a:lnTo>
                    <a:pt x="44197" y="3811"/>
                  </a:lnTo>
                  <a:lnTo>
                    <a:pt x="36576" y="5335"/>
                  </a:lnTo>
                  <a:lnTo>
                    <a:pt x="29718" y="8382"/>
                  </a:lnTo>
                  <a:lnTo>
                    <a:pt x="22861" y="12192"/>
                  </a:lnTo>
                  <a:lnTo>
                    <a:pt x="17526" y="17526"/>
                  </a:lnTo>
                  <a:lnTo>
                    <a:pt x="12954" y="23622"/>
                  </a:lnTo>
                  <a:lnTo>
                    <a:pt x="9906" y="30480"/>
                  </a:lnTo>
                  <a:lnTo>
                    <a:pt x="7620" y="37338"/>
                  </a:lnTo>
                  <a:lnTo>
                    <a:pt x="6858" y="44958"/>
                  </a:lnTo>
                  <a:lnTo>
                    <a:pt x="7620" y="52578"/>
                  </a:lnTo>
                  <a:lnTo>
                    <a:pt x="9906" y="59436"/>
                  </a:lnTo>
                  <a:lnTo>
                    <a:pt x="12954" y="67056"/>
                  </a:lnTo>
                  <a:lnTo>
                    <a:pt x="16764" y="73914"/>
                  </a:lnTo>
                  <a:lnTo>
                    <a:pt x="28194" y="85344"/>
                  </a:lnTo>
                  <a:lnTo>
                    <a:pt x="34290" y="89916"/>
                  </a:lnTo>
                  <a:lnTo>
                    <a:pt x="41149" y="93726"/>
                  </a:lnTo>
                  <a:lnTo>
                    <a:pt x="48768" y="96774"/>
                  </a:lnTo>
                  <a:lnTo>
                    <a:pt x="55626" y="99060"/>
                  </a:lnTo>
                  <a:lnTo>
                    <a:pt x="62485" y="99822"/>
                  </a:lnTo>
                  <a:lnTo>
                    <a:pt x="68580" y="99060"/>
                  </a:lnTo>
                  <a:lnTo>
                    <a:pt x="75438" y="98298"/>
                  </a:lnTo>
                  <a:lnTo>
                    <a:pt x="81535" y="96012"/>
                  </a:lnTo>
                  <a:lnTo>
                    <a:pt x="86106" y="92202"/>
                  </a:lnTo>
                  <a:lnTo>
                    <a:pt x="90678" y="89154"/>
                  </a:lnTo>
                  <a:lnTo>
                    <a:pt x="95250" y="84582"/>
                  </a:lnTo>
                  <a:lnTo>
                    <a:pt x="99061" y="79248"/>
                  </a:lnTo>
                  <a:lnTo>
                    <a:pt x="102109" y="74676"/>
                  </a:lnTo>
                  <a:lnTo>
                    <a:pt x="104394" y="68580"/>
                  </a:lnTo>
                  <a:lnTo>
                    <a:pt x="105918" y="63247"/>
                  </a:lnTo>
                  <a:lnTo>
                    <a:pt x="106680" y="56388"/>
                  </a:lnTo>
                  <a:lnTo>
                    <a:pt x="105918" y="50292"/>
                  </a:lnTo>
                  <a:lnTo>
                    <a:pt x="105156" y="43435"/>
                  </a:lnTo>
                  <a:lnTo>
                    <a:pt x="105918" y="43435"/>
                  </a:lnTo>
                  <a:lnTo>
                    <a:pt x="108204" y="51816"/>
                  </a:lnTo>
                  <a:lnTo>
                    <a:pt x="108204" y="59436"/>
                  </a:lnTo>
                  <a:lnTo>
                    <a:pt x="105156" y="73152"/>
                  </a:lnTo>
                  <a:lnTo>
                    <a:pt x="102109" y="79248"/>
                  </a:lnTo>
                  <a:lnTo>
                    <a:pt x="98299" y="85344"/>
                  </a:lnTo>
                  <a:lnTo>
                    <a:pt x="94488" y="89916"/>
                  </a:lnTo>
                  <a:lnTo>
                    <a:pt x="89154" y="95250"/>
                  </a:lnTo>
                  <a:lnTo>
                    <a:pt x="83059" y="98298"/>
                  </a:lnTo>
                  <a:lnTo>
                    <a:pt x="76200" y="100585"/>
                  </a:lnTo>
                  <a:lnTo>
                    <a:pt x="70104" y="102870"/>
                  </a:lnTo>
                  <a:lnTo>
                    <a:pt x="63247" y="103632"/>
                  </a:lnTo>
                  <a:lnTo>
                    <a:pt x="48006" y="102109"/>
                  </a:lnTo>
                  <a:lnTo>
                    <a:pt x="39625" y="98298"/>
                  </a:lnTo>
                  <a:lnTo>
                    <a:pt x="32004" y="93726"/>
                  </a:lnTo>
                  <a:lnTo>
                    <a:pt x="25147" y="88392"/>
                  </a:lnTo>
                  <a:lnTo>
                    <a:pt x="18288" y="82297"/>
                  </a:lnTo>
                  <a:lnTo>
                    <a:pt x="7620" y="68580"/>
                  </a:lnTo>
                  <a:lnTo>
                    <a:pt x="3811" y="60960"/>
                  </a:lnTo>
                  <a:lnTo>
                    <a:pt x="1525" y="53340"/>
                  </a:lnTo>
                  <a:lnTo>
                    <a:pt x="0" y="45720"/>
                  </a:lnTo>
                  <a:lnTo>
                    <a:pt x="3049" y="30480"/>
                  </a:lnTo>
                  <a:lnTo>
                    <a:pt x="6097" y="23622"/>
                  </a:lnTo>
                  <a:lnTo>
                    <a:pt x="9906" y="16764"/>
                  </a:lnTo>
                  <a:lnTo>
                    <a:pt x="14478" y="10668"/>
                  </a:lnTo>
                  <a:lnTo>
                    <a:pt x="20575" y="6096"/>
                  </a:lnTo>
                  <a:lnTo>
                    <a:pt x="26670" y="3048"/>
                  </a:lnTo>
                  <a:lnTo>
                    <a:pt x="34290" y="1524"/>
                  </a:lnTo>
                  <a:lnTo>
                    <a:pt x="434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1" name="Shape 192876"/>
            <p:cNvSpPr/>
            <p:nvPr/>
          </p:nvSpPr>
          <p:spPr>
            <a:xfrm>
              <a:off x="120397" y="0"/>
              <a:ext cx="102108" cy="201168"/>
            </a:xfrm>
            <a:custGeom>
              <a:avLst/>
              <a:gdLst/>
              <a:ahLst/>
              <a:cxnLst/>
              <a:rect l="0" t="0" r="0" b="0"/>
              <a:pathLst>
                <a:path w="102108" h="201168">
                  <a:moveTo>
                    <a:pt x="0" y="0"/>
                  </a:moveTo>
                  <a:lnTo>
                    <a:pt x="762" y="0"/>
                  </a:lnTo>
                  <a:lnTo>
                    <a:pt x="14478" y="7620"/>
                  </a:lnTo>
                  <a:lnTo>
                    <a:pt x="27432" y="15240"/>
                  </a:lnTo>
                  <a:lnTo>
                    <a:pt x="39624" y="25147"/>
                  </a:lnTo>
                  <a:lnTo>
                    <a:pt x="51053" y="34290"/>
                  </a:lnTo>
                  <a:lnTo>
                    <a:pt x="61722" y="46482"/>
                  </a:lnTo>
                  <a:lnTo>
                    <a:pt x="72390" y="57913"/>
                  </a:lnTo>
                  <a:lnTo>
                    <a:pt x="80772" y="70104"/>
                  </a:lnTo>
                  <a:lnTo>
                    <a:pt x="87630" y="83820"/>
                  </a:lnTo>
                  <a:lnTo>
                    <a:pt x="98298" y="111252"/>
                  </a:lnTo>
                  <a:lnTo>
                    <a:pt x="100584" y="124206"/>
                  </a:lnTo>
                  <a:lnTo>
                    <a:pt x="102108" y="138685"/>
                  </a:lnTo>
                  <a:lnTo>
                    <a:pt x="102108" y="154687"/>
                  </a:lnTo>
                  <a:lnTo>
                    <a:pt x="99060" y="169926"/>
                  </a:lnTo>
                  <a:lnTo>
                    <a:pt x="91440" y="199644"/>
                  </a:lnTo>
                  <a:lnTo>
                    <a:pt x="91440" y="201168"/>
                  </a:lnTo>
                  <a:lnTo>
                    <a:pt x="88392" y="201168"/>
                  </a:lnTo>
                  <a:lnTo>
                    <a:pt x="88392" y="199644"/>
                  </a:lnTo>
                  <a:lnTo>
                    <a:pt x="87630" y="194311"/>
                  </a:lnTo>
                  <a:lnTo>
                    <a:pt x="88392" y="188976"/>
                  </a:lnTo>
                  <a:lnTo>
                    <a:pt x="95250" y="154687"/>
                  </a:lnTo>
                  <a:lnTo>
                    <a:pt x="96012" y="145542"/>
                  </a:lnTo>
                  <a:lnTo>
                    <a:pt x="96774" y="137161"/>
                  </a:lnTo>
                  <a:lnTo>
                    <a:pt x="96012" y="128016"/>
                  </a:lnTo>
                  <a:lnTo>
                    <a:pt x="95250" y="119635"/>
                  </a:lnTo>
                  <a:lnTo>
                    <a:pt x="92964" y="111252"/>
                  </a:lnTo>
                  <a:lnTo>
                    <a:pt x="90678" y="102109"/>
                  </a:lnTo>
                  <a:lnTo>
                    <a:pt x="83820" y="86868"/>
                  </a:lnTo>
                  <a:lnTo>
                    <a:pt x="76962" y="73152"/>
                  </a:lnTo>
                  <a:lnTo>
                    <a:pt x="68580" y="60961"/>
                  </a:lnTo>
                  <a:lnTo>
                    <a:pt x="58674" y="48006"/>
                  </a:lnTo>
                  <a:lnTo>
                    <a:pt x="48768" y="37338"/>
                  </a:lnTo>
                  <a:lnTo>
                    <a:pt x="37338" y="27432"/>
                  </a:lnTo>
                  <a:lnTo>
                    <a:pt x="25908" y="18288"/>
                  </a:lnTo>
                  <a:lnTo>
                    <a:pt x="12953" y="9144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2" name="Shape 192877"/>
            <p:cNvSpPr/>
            <p:nvPr/>
          </p:nvSpPr>
          <p:spPr>
            <a:xfrm>
              <a:off x="30480" y="187452"/>
              <a:ext cx="184404" cy="57912"/>
            </a:xfrm>
            <a:custGeom>
              <a:avLst/>
              <a:gdLst/>
              <a:ahLst/>
              <a:cxnLst/>
              <a:rect l="0" t="0" r="0" b="0"/>
              <a:pathLst>
                <a:path w="184404" h="57912">
                  <a:moveTo>
                    <a:pt x="120396" y="0"/>
                  </a:moveTo>
                  <a:lnTo>
                    <a:pt x="132588" y="0"/>
                  </a:lnTo>
                  <a:lnTo>
                    <a:pt x="144780" y="1524"/>
                  </a:lnTo>
                  <a:lnTo>
                    <a:pt x="157734" y="3810"/>
                  </a:lnTo>
                  <a:lnTo>
                    <a:pt x="169926" y="7620"/>
                  </a:lnTo>
                  <a:lnTo>
                    <a:pt x="182880" y="12192"/>
                  </a:lnTo>
                  <a:lnTo>
                    <a:pt x="184404" y="13716"/>
                  </a:lnTo>
                  <a:lnTo>
                    <a:pt x="184404" y="15240"/>
                  </a:lnTo>
                  <a:lnTo>
                    <a:pt x="182880" y="16002"/>
                  </a:lnTo>
                  <a:lnTo>
                    <a:pt x="181356" y="17526"/>
                  </a:lnTo>
                  <a:lnTo>
                    <a:pt x="155448" y="11430"/>
                  </a:lnTo>
                  <a:lnTo>
                    <a:pt x="142494" y="9906"/>
                  </a:lnTo>
                  <a:lnTo>
                    <a:pt x="129540" y="7620"/>
                  </a:lnTo>
                  <a:lnTo>
                    <a:pt x="116586" y="6858"/>
                  </a:lnTo>
                  <a:lnTo>
                    <a:pt x="102870" y="6858"/>
                  </a:lnTo>
                  <a:lnTo>
                    <a:pt x="89916" y="8382"/>
                  </a:lnTo>
                  <a:lnTo>
                    <a:pt x="76200" y="11430"/>
                  </a:lnTo>
                  <a:lnTo>
                    <a:pt x="66294" y="15240"/>
                  </a:lnTo>
                  <a:lnTo>
                    <a:pt x="55626" y="19050"/>
                  </a:lnTo>
                  <a:lnTo>
                    <a:pt x="45720" y="24385"/>
                  </a:lnTo>
                  <a:lnTo>
                    <a:pt x="36576" y="29718"/>
                  </a:lnTo>
                  <a:lnTo>
                    <a:pt x="26670" y="36576"/>
                  </a:lnTo>
                  <a:lnTo>
                    <a:pt x="18288" y="43435"/>
                  </a:lnTo>
                  <a:lnTo>
                    <a:pt x="1524" y="57912"/>
                  </a:lnTo>
                  <a:lnTo>
                    <a:pt x="0" y="57912"/>
                  </a:lnTo>
                  <a:lnTo>
                    <a:pt x="0" y="57150"/>
                  </a:lnTo>
                  <a:lnTo>
                    <a:pt x="9906" y="48006"/>
                  </a:lnTo>
                  <a:lnTo>
                    <a:pt x="19050" y="39624"/>
                  </a:lnTo>
                  <a:lnTo>
                    <a:pt x="29718" y="32004"/>
                  </a:lnTo>
                  <a:lnTo>
                    <a:pt x="51054" y="18288"/>
                  </a:lnTo>
                  <a:lnTo>
                    <a:pt x="62484" y="13716"/>
                  </a:lnTo>
                  <a:lnTo>
                    <a:pt x="73914" y="8382"/>
                  </a:lnTo>
                  <a:lnTo>
                    <a:pt x="85344" y="5335"/>
                  </a:lnTo>
                  <a:lnTo>
                    <a:pt x="96774" y="3048"/>
                  </a:lnTo>
                  <a:lnTo>
                    <a:pt x="108966" y="762"/>
                  </a:lnTo>
                  <a:lnTo>
                    <a:pt x="1203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3" name="Shape 192878"/>
            <p:cNvSpPr/>
            <p:nvPr/>
          </p:nvSpPr>
          <p:spPr>
            <a:xfrm>
              <a:off x="208026" y="145542"/>
              <a:ext cx="153924" cy="63246"/>
            </a:xfrm>
            <a:custGeom>
              <a:avLst/>
              <a:gdLst/>
              <a:ahLst/>
              <a:cxnLst/>
              <a:rect l="0" t="0" r="0" b="0"/>
              <a:pathLst>
                <a:path w="153924" h="63246">
                  <a:moveTo>
                    <a:pt x="153162" y="0"/>
                  </a:moveTo>
                  <a:lnTo>
                    <a:pt x="153924" y="0"/>
                  </a:lnTo>
                  <a:lnTo>
                    <a:pt x="153924" y="2286"/>
                  </a:lnTo>
                  <a:lnTo>
                    <a:pt x="153162" y="2286"/>
                  </a:lnTo>
                  <a:lnTo>
                    <a:pt x="130302" y="6096"/>
                  </a:lnTo>
                  <a:lnTo>
                    <a:pt x="107442" y="10668"/>
                  </a:lnTo>
                  <a:lnTo>
                    <a:pt x="84582" y="18288"/>
                  </a:lnTo>
                  <a:lnTo>
                    <a:pt x="73914" y="23622"/>
                  </a:lnTo>
                  <a:lnTo>
                    <a:pt x="62485" y="28194"/>
                  </a:lnTo>
                  <a:lnTo>
                    <a:pt x="28194" y="46482"/>
                  </a:lnTo>
                  <a:lnTo>
                    <a:pt x="20574" y="50292"/>
                  </a:lnTo>
                  <a:lnTo>
                    <a:pt x="14478" y="54102"/>
                  </a:lnTo>
                  <a:lnTo>
                    <a:pt x="7620" y="60198"/>
                  </a:lnTo>
                  <a:lnTo>
                    <a:pt x="4573" y="63246"/>
                  </a:lnTo>
                  <a:lnTo>
                    <a:pt x="1524" y="63246"/>
                  </a:lnTo>
                  <a:lnTo>
                    <a:pt x="0" y="62484"/>
                  </a:lnTo>
                  <a:lnTo>
                    <a:pt x="0" y="60960"/>
                  </a:lnTo>
                  <a:lnTo>
                    <a:pt x="762" y="60198"/>
                  </a:lnTo>
                  <a:lnTo>
                    <a:pt x="6858" y="53340"/>
                  </a:lnTo>
                  <a:lnTo>
                    <a:pt x="14478" y="46482"/>
                  </a:lnTo>
                  <a:lnTo>
                    <a:pt x="22099" y="41910"/>
                  </a:lnTo>
                  <a:lnTo>
                    <a:pt x="30480" y="37338"/>
                  </a:lnTo>
                  <a:lnTo>
                    <a:pt x="48768" y="28194"/>
                  </a:lnTo>
                  <a:lnTo>
                    <a:pt x="65532" y="20574"/>
                  </a:lnTo>
                  <a:lnTo>
                    <a:pt x="86868" y="12954"/>
                  </a:lnTo>
                  <a:lnTo>
                    <a:pt x="108204" y="6096"/>
                  </a:lnTo>
                  <a:lnTo>
                    <a:pt x="130302" y="2286"/>
                  </a:lnTo>
                  <a:lnTo>
                    <a:pt x="1531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4" name="Shape 192879"/>
            <p:cNvSpPr/>
            <p:nvPr/>
          </p:nvSpPr>
          <p:spPr>
            <a:xfrm>
              <a:off x="211837" y="205740"/>
              <a:ext cx="58674" cy="164592"/>
            </a:xfrm>
            <a:custGeom>
              <a:avLst/>
              <a:gdLst/>
              <a:ahLst/>
              <a:cxnLst/>
              <a:rect l="0" t="0" r="0" b="0"/>
              <a:pathLst>
                <a:path w="58674" h="164592">
                  <a:moveTo>
                    <a:pt x="0" y="0"/>
                  </a:moveTo>
                  <a:lnTo>
                    <a:pt x="762" y="0"/>
                  </a:lnTo>
                  <a:lnTo>
                    <a:pt x="9144" y="8382"/>
                  </a:lnTo>
                  <a:lnTo>
                    <a:pt x="16763" y="18288"/>
                  </a:lnTo>
                  <a:lnTo>
                    <a:pt x="23622" y="27432"/>
                  </a:lnTo>
                  <a:lnTo>
                    <a:pt x="30480" y="35814"/>
                  </a:lnTo>
                  <a:lnTo>
                    <a:pt x="35813" y="45720"/>
                  </a:lnTo>
                  <a:lnTo>
                    <a:pt x="41148" y="54864"/>
                  </a:lnTo>
                  <a:lnTo>
                    <a:pt x="44958" y="64770"/>
                  </a:lnTo>
                  <a:lnTo>
                    <a:pt x="52577" y="86106"/>
                  </a:lnTo>
                  <a:lnTo>
                    <a:pt x="54101" y="96012"/>
                  </a:lnTo>
                  <a:lnTo>
                    <a:pt x="57150" y="107442"/>
                  </a:lnTo>
                  <a:lnTo>
                    <a:pt x="57912" y="118110"/>
                  </a:lnTo>
                  <a:lnTo>
                    <a:pt x="58674" y="140209"/>
                  </a:lnTo>
                  <a:lnTo>
                    <a:pt x="57912" y="164592"/>
                  </a:lnTo>
                  <a:lnTo>
                    <a:pt x="57150" y="164592"/>
                  </a:lnTo>
                  <a:lnTo>
                    <a:pt x="56388" y="163830"/>
                  </a:lnTo>
                  <a:lnTo>
                    <a:pt x="57150" y="140970"/>
                  </a:lnTo>
                  <a:lnTo>
                    <a:pt x="54863" y="118872"/>
                  </a:lnTo>
                  <a:lnTo>
                    <a:pt x="51053" y="96774"/>
                  </a:lnTo>
                  <a:lnTo>
                    <a:pt x="45720" y="76200"/>
                  </a:lnTo>
                  <a:lnTo>
                    <a:pt x="41910" y="65532"/>
                  </a:lnTo>
                  <a:lnTo>
                    <a:pt x="38100" y="56388"/>
                  </a:lnTo>
                  <a:lnTo>
                    <a:pt x="33527" y="46482"/>
                  </a:lnTo>
                  <a:lnTo>
                    <a:pt x="27432" y="36576"/>
                  </a:lnTo>
                  <a:lnTo>
                    <a:pt x="22098" y="28194"/>
                  </a:lnTo>
                  <a:lnTo>
                    <a:pt x="15239" y="19050"/>
                  </a:lnTo>
                  <a:lnTo>
                    <a:pt x="0" y="22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5" name="Shape 192880"/>
            <p:cNvSpPr/>
            <p:nvPr/>
          </p:nvSpPr>
          <p:spPr>
            <a:xfrm>
              <a:off x="192029" y="181361"/>
              <a:ext cx="6092" cy="6853"/>
            </a:xfrm>
            <a:custGeom>
              <a:avLst/>
              <a:gdLst/>
              <a:ahLst/>
              <a:cxnLst/>
              <a:rect l="0" t="0" r="0" b="0"/>
              <a:pathLst>
                <a:path w="6092" h="6853">
                  <a:moveTo>
                    <a:pt x="0" y="0"/>
                  </a:moveTo>
                  <a:lnTo>
                    <a:pt x="6092" y="6091"/>
                  </a:lnTo>
                  <a:lnTo>
                    <a:pt x="6092" y="685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6" name="Shape 192881"/>
            <p:cNvSpPr/>
            <p:nvPr/>
          </p:nvSpPr>
          <p:spPr>
            <a:xfrm>
              <a:off x="192023" y="181355"/>
              <a:ext cx="5" cy="6"/>
            </a:xfrm>
            <a:custGeom>
              <a:avLst/>
              <a:gdLst/>
              <a:ahLst/>
              <a:cxnLst/>
              <a:rect l="0" t="0" r="0" b="0"/>
              <a:pathLst>
                <a:path w="5" h="6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7" name="Shape 192882"/>
            <p:cNvSpPr/>
            <p:nvPr/>
          </p:nvSpPr>
          <p:spPr>
            <a:xfrm>
              <a:off x="78487" y="19813"/>
              <a:ext cx="174498" cy="161542"/>
            </a:xfrm>
            <a:custGeom>
              <a:avLst/>
              <a:gdLst/>
              <a:ahLst/>
              <a:cxnLst/>
              <a:rect l="0" t="0" r="0" b="0"/>
              <a:pathLst>
                <a:path w="174498" h="161542">
                  <a:moveTo>
                    <a:pt x="140208" y="0"/>
                  </a:moveTo>
                  <a:lnTo>
                    <a:pt x="147827" y="0"/>
                  </a:lnTo>
                  <a:lnTo>
                    <a:pt x="152400" y="1524"/>
                  </a:lnTo>
                  <a:lnTo>
                    <a:pt x="156210" y="3048"/>
                  </a:lnTo>
                  <a:lnTo>
                    <a:pt x="160020" y="6096"/>
                  </a:lnTo>
                  <a:lnTo>
                    <a:pt x="163068" y="9144"/>
                  </a:lnTo>
                  <a:lnTo>
                    <a:pt x="167639" y="16763"/>
                  </a:lnTo>
                  <a:lnTo>
                    <a:pt x="171450" y="24384"/>
                  </a:lnTo>
                  <a:lnTo>
                    <a:pt x="174498" y="47244"/>
                  </a:lnTo>
                  <a:lnTo>
                    <a:pt x="174498" y="70865"/>
                  </a:lnTo>
                  <a:lnTo>
                    <a:pt x="171450" y="92963"/>
                  </a:lnTo>
                  <a:lnTo>
                    <a:pt x="167639" y="116585"/>
                  </a:lnTo>
                  <a:lnTo>
                    <a:pt x="166877" y="117348"/>
                  </a:lnTo>
                  <a:lnTo>
                    <a:pt x="164592" y="118110"/>
                  </a:lnTo>
                  <a:lnTo>
                    <a:pt x="163068" y="117348"/>
                  </a:lnTo>
                  <a:lnTo>
                    <a:pt x="161544" y="115061"/>
                  </a:lnTo>
                  <a:lnTo>
                    <a:pt x="164592" y="78485"/>
                  </a:lnTo>
                  <a:lnTo>
                    <a:pt x="165353" y="60198"/>
                  </a:lnTo>
                  <a:lnTo>
                    <a:pt x="163830" y="41910"/>
                  </a:lnTo>
                  <a:lnTo>
                    <a:pt x="163068" y="32003"/>
                  </a:lnTo>
                  <a:lnTo>
                    <a:pt x="160020" y="22098"/>
                  </a:lnTo>
                  <a:lnTo>
                    <a:pt x="157734" y="17525"/>
                  </a:lnTo>
                  <a:lnTo>
                    <a:pt x="155448" y="13715"/>
                  </a:lnTo>
                  <a:lnTo>
                    <a:pt x="151638" y="10668"/>
                  </a:lnTo>
                  <a:lnTo>
                    <a:pt x="146303" y="9144"/>
                  </a:lnTo>
                  <a:lnTo>
                    <a:pt x="138684" y="9144"/>
                  </a:lnTo>
                  <a:lnTo>
                    <a:pt x="133350" y="10668"/>
                  </a:lnTo>
                  <a:lnTo>
                    <a:pt x="127253" y="14477"/>
                  </a:lnTo>
                  <a:lnTo>
                    <a:pt x="121920" y="18287"/>
                  </a:lnTo>
                  <a:lnTo>
                    <a:pt x="111251" y="28194"/>
                  </a:lnTo>
                  <a:lnTo>
                    <a:pt x="104394" y="31242"/>
                  </a:lnTo>
                  <a:lnTo>
                    <a:pt x="99060" y="34289"/>
                  </a:lnTo>
                  <a:lnTo>
                    <a:pt x="91439" y="35051"/>
                  </a:lnTo>
                  <a:lnTo>
                    <a:pt x="84582" y="35813"/>
                  </a:lnTo>
                  <a:lnTo>
                    <a:pt x="70103" y="35051"/>
                  </a:lnTo>
                  <a:lnTo>
                    <a:pt x="56388" y="32765"/>
                  </a:lnTo>
                  <a:lnTo>
                    <a:pt x="41910" y="32003"/>
                  </a:lnTo>
                  <a:lnTo>
                    <a:pt x="35051" y="32765"/>
                  </a:lnTo>
                  <a:lnTo>
                    <a:pt x="27432" y="34289"/>
                  </a:lnTo>
                  <a:lnTo>
                    <a:pt x="20574" y="36575"/>
                  </a:lnTo>
                  <a:lnTo>
                    <a:pt x="14477" y="41148"/>
                  </a:lnTo>
                  <a:lnTo>
                    <a:pt x="9144" y="45720"/>
                  </a:lnTo>
                  <a:lnTo>
                    <a:pt x="5334" y="51815"/>
                  </a:lnTo>
                  <a:lnTo>
                    <a:pt x="4572" y="54101"/>
                  </a:lnTo>
                  <a:lnTo>
                    <a:pt x="3810" y="57911"/>
                  </a:lnTo>
                  <a:lnTo>
                    <a:pt x="3810" y="61722"/>
                  </a:lnTo>
                  <a:lnTo>
                    <a:pt x="4572" y="66294"/>
                  </a:lnTo>
                  <a:lnTo>
                    <a:pt x="7620" y="76961"/>
                  </a:lnTo>
                  <a:lnTo>
                    <a:pt x="12953" y="85344"/>
                  </a:lnTo>
                  <a:lnTo>
                    <a:pt x="19050" y="93725"/>
                  </a:lnTo>
                  <a:lnTo>
                    <a:pt x="27432" y="100584"/>
                  </a:lnTo>
                  <a:lnTo>
                    <a:pt x="38100" y="110489"/>
                  </a:lnTo>
                  <a:lnTo>
                    <a:pt x="50292" y="118110"/>
                  </a:lnTo>
                  <a:lnTo>
                    <a:pt x="75438" y="132587"/>
                  </a:lnTo>
                  <a:lnTo>
                    <a:pt x="86868" y="140208"/>
                  </a:lnTo>
                  <a:lnTo>
                    <a:pt x="99060" y="149351"/>
                  </a:lnTo>
                  <a:lnTo>
                    <a:pt x="109727" y="157734"/>
                  </a:lnTo>
                  <a:lnTo>
                    <a:pt x="113536" y="161542"/>
                  </a:lnTo>
                  <a:lnTo>
                    <a:pt x="105918" y="156210"/>
                  </a:lnTo>
                  <a:lnTo>
                    <a:pt x="89153" y="145542"/>
                  </a:lnTo>
                  <a:lnTo>
                    <a:pt x="54863" y="124968"/>
                  </a:lnTo>
                  <a:lnTo>
                    <a:pt x="38100" y="114300"/>
                  </a:lnTo>
                  <a:lnTo>
                    <a:pt x="30480" y="108203"/>
                  </a:lnTo>
                  <a:lnTo>
                    <a:pt x="22860" y="102870"/>
                  </a:lnTo>
                  <a:lnTo>
                    <a:pt x="16001" y="96011"/>
                  </a:lnTo>
                  <a:lnTo>
                    <a:pt x="5334" y="80772"/>
                  </a:lnTo>
                  <a:lnTo>
                    <a:pt x="1524" y="71627"/>
                  </a:lnTo>
                  <a:lnTo>
                    <a:pt x="762" y="64770"/>
                  </a:lnTo>
                  <a:lnTo>
                    <a:pt x="0" y="59435"/>
                  </a:lnTo>
                  <a:lnTo>
                    <a:pt x="762" y="53339"/>
                  </a:lnTo>
                  <a:lnTo>
                    <a:pt x="3810" y="48768"/>
                  </a:lnTo>
                  <a:lnTo>
                    <a:pt x="6858" y="43434"/>
                  </a:lnTo>
                  <a:lnTo>
                    <a:pt x="10668" y="38861"/>
                  </a:lnTo>
                  <a:lnTo>
                    <a:pt x="15239" y="35051"/>
                  </a:lnTo>
                  <a:lnTo>
                    <a:pt x="20574" y="31242"/>
                  </a:lnTo>
                  <a:lnTo>
                    <a:pt x="24384" y="28956"/>
                  </a:lnTo>
                  <a:lnTo>
                    <a:pt x="29718" y="28194"/>
                  </a:lnTo>
                  <a:lnTo>
                    <a:pt x="38100" y="27432"/>
                  </a:lnTo>
                  <a:lnTo>
                    <a:pt x="47244" y="27432"/>
                  </a:lnTo>
                  <a:lnTo>
                    <a:pt x="56388" y="28956"/>
                  </a:lnTo>
                  <a:lnTo>
                    <a:pt x="65532" y="30480"/>
                  </a:lnTo>
                  <a:lnTo>
                    <a:pt x="75438" y="31242"/>
                  </a:lnTo>
                  <a:lnTo>
                    <a:pt x="84582" y="31242"/>
                  </a:lnTo>
                  <a:lnTo>
                    <a:pt x="92963" y="30480"/>
                  </a:lnTo>
                  <a:lnTo>
                    <a:pt x="99822" y="27432"/>
                  </a:lnTo>
                  <a:lnTo>
                    <a:pt x="106680" y="22098"/>
                  </a:lnTo>
                  <a:lnTo>
                    <a:pt x="118872" y="11430"/>
                  </a:lnTo>
                  <a:lnTo>
                    <a:pt x="132588" y="2285"/>
                  </a:lnTo>
                  <a:lnTo>
                    <a:pt x="1402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8" name="Shape 192883"/>
            <p:cNvSpPr/>
            <p:nvPr/>
          </p:nvSpPr>
          <p:spPr>
            <a:xfrm>
              <a:off x="159259" y="198882"/>
              <a:ext cx="176022" cy="203454"/>
            </a:xfrm>
            <a:custGeom>
              <a:avLst/>
              <a:gdLst/>
              <a:ahLst/>
              <a:cxnLst/>
              <a:rect l="0" t="0" r="0" b="0"/>
              <a:pathLst>
                <a:path w="176022" h="203454">
                  <a:moveTo>
                    <a:pt x="48768" y="0"/>
                  </a:moveTo>
                  <a:lnTo>
                    <a:pt x="49530" y="762"/>
                  </a:lnTo>
                  <a:lnTo>
                    <a:pt x="32766" y="34290"/>
                  </a:lnTo>
                  <a:lnTo>
                    <a:pt x="19050" y="68580"/>
                  </a:lnTo>
                  <a:lnTo>
                    <a:pt x="12192" y="88392"/>
                  </a:lnTo>
                  <a:lnTo>
                    <a:pt x="7620" y="108204"/>
                  </a:lnTo>
                  <a:lnTo>
                    <a:pt x="3810" y="128778"/>
                  </a:lnTo>
                  <a:lnTo>
                    <a:pt x="3048" y="138684"/>
                  </a:lnTo>
                  <a:lnTo>
                    <a:pt x="3048" y="158496"/>
                  </a:lnTo>
                  <a:lnTo>
                    <a:pt x="6096" y="169164"/>
                  </a:lnTo>
                  <a:lnTo>
                    <a:pt x="9906" y="180594"/>
                  </a:lnTo>
                  <a:lnTo>
                    <a:pt x="12192" y="186690"/>
                  </a:lnTo>
                  <a:lnTo>
                    <a:pt x="15240" y="191262"/>
                  </a:lnTo>
                  <a:lnTo>
                    <a:pt x="19050" y="195834"/>
                  </a:lnTo>
                  <a:lnTo>
                    <a:pt x="22098" y="198120"/>
                  </a:lnTo>
                  <a:lnTo>
                    <a:pt x="26670" y="201168"/>
                  </a:lnTo>
                  <a:lnTo>
                    <a:pt x="30480" y="201930"/>
                  </a:lnTo>
                  <a:lnTo>
                    <a:pt x="35052" y="201930"/>
                  </a:lnTo>
                  <a:lnTo>
                    <a:pt x="40386" y="201168"/>
                  </a:lnTo>
                  <a:lnTo>
                    <a:pt x="45720" y="197358"/>
                  </a:lnTo>
                  <a:lnTo>
                    <a:pt x="51816" y="192786"/>
                  </a:lnTo>
                  <a:lnTo>
                    <a:pt x="56388" y="186690"/>
                  </a:lnTo>
                  <a:lnTo>
                    <a:pt x="60960" y="179832"/>
                  </a:lnTo>
                  <a:lnTo>
                    <a:pt x="64008" y="174498"/>
                  </a:lnTo>
                  <a:lnTo>
                    <a:pt x="67056" y="167640"/>
                  </a:lnTo>
                  <a:lnTo>
                    <a:pt x="71628" y="153162"/>
                  </a:lnTo>
                  <a:lnTo>
                    <a:pt x="74676" y="146304"/>
                  </a:lnTo>
                  <a:lnTo>
                    <a:pt x="78486" y="139446"/>
                  </a:lnTo>
                  <a:lnTo>
                    <a:pt x="82296" y="134874"/>
                  </a:lnTo>
                  <a:lnTo>
                    <a:pt x="87630" y="129540"/>
                  </a:lnTo>
                  <a:lnTo>
                    <a:pt x="90678" y="128778"/>
                  </a:lnTo>
                  <a:lnTo>
                    <a:pt x="94488" y="128016"/>
                  </a:lnTo>
                  <a:lnTo>
                    <a:pt x="97536" y="128016"/>
                  </a:lnTo>
                  <a:lnTo>
                    <a:pt x="101346" y="128778"/>
                  </a:lnTo>
                  <a:lnTo>
                    <a:pt x="107442" y="130302"/>
                  </a:lnTo>
                  <a:lnTo>
                    <a:pt x="113538" y="134874"/>
                  </a:lnTo>
                  <a:lnTo>
                    <a:pt x="124968" y="140208"/>
                  </a:lnTo>
                  <a:lnTo>
                    <a:pt x="130302" y="142494"/>
                  </a:lnTo>
                  <a:lnTo>
                    <a:pt x="137160" y="143256"/>
                  </a:lnTo>
                  <a:lnTo>
                    <a:pt x="144018" y="142494"/>
                  </a:lnTo>
                  <a:lnTo>
                    <a:pt x="151638" y="139446"/>
                  </a:lnTo>
                  <a:lnTo>
                    <a:pt x="156210" y="136398"/>
                  </a:lnTo>
                  <a:lnTo>
                    <a:pt x="160782" y="132588"/>
                  </a:lnTo>
                  <a:lnTo>
                    <a:pt x="163830" y="128778"/>
                  </a:lnTo>
                  <a:lnTo>
                    <a:pt x="166116" y="124968"/>
                  </a:lnTo>
                  <a:lnTo>
                    <a:pt x="166878" y="121158"/>
                  </a:lnTo>
                  <a:lnTo>
                    <a:pt x="166878" y="117348"/>
                  </a:lnTo>
                  <a:lnTo>
                    <a:pt x="166116" y="113538"/>
                  </a:lnTo>
                  <a:lnTo>
                    <a:pt x="164592" y="108204"/>
                  </a:lnTo>
                  <a:lnTo>
                    <a:pt x="160020" y="100584"/>
                  </a:lnTo>
                  <a:lnTo>
                    <a:pt x="154686" y="92202"/>
                  </a:lnTo>
                  <a:lnTo>
                    <a:pt x="141732" y="77724"/>
                  </a:lnTo>
                  <a:lnTo>
                    <a:pt x="128016" y="63246"/>
                  </a:lnTo>
                  <a:lnTo>
                    <a:pt x="113538" y="48768"/>
                  </a:lnTo>
                  <a:lnTo>
                    <a:pt x="84582" y="19050"/>
                  </a:lnTo>
                  <a:lnTo>
                    <a:pt x="83820" y="17526"/>
                  </a:lnTo>
                  <a:lnTo>
                    <a:pt x="84582" y="16764"/>
                  </a:lnTo>
                  <a:lnTo>
                    <a:pt x="86868" y="15240"/>
                  </a:lnTo>
                  <a:lnTo>
                    <a:pt x="87630" y="16764"/>
                  </a:lnTo>
                  <a:lnTo>
                    <a:pt x="105918" y="32004"/>
                  </a:lnTo>
                  <a:lnTo>
                    <a:pt x="124206" y="48768"/>
                  </a:lnTo>
                  <a:lnTo>
                    <a:pt x="141732" y="64770"/>
                  </a:lnTo>
                  <a:lnTo>
                    <a:pt x="159258" y="82296"/>
                  </a:lnTo>
                  <a:lnTo>
                    <a:pt x="167640" y="93726"/>
                  </a:lnTo>
                  <a:lnTo>
                    <a:pt x="171450" y="100584"/>
                  </a:lnTo>
                  <a:lnTo>
                    <a:pt x="174498" y="107442"/>
                  </a:lnTo>
                  <a:lnTo>
                    <a:pt x="176022" y="115062"/>
                  </a:lnTo>
                  <a:lnTo>
                    <a:pt x="176022" y="125730"/>
                  </a:lnTo>
                  <a:lnTo>
                    <a:pt x="175260" y="128778"/>
                  </a:lnTo>
                  <a:lnTo>
                    <a:pt x="173736" y="132588"/>
                  </a:lnTo>
                  <a:lnTo>
                    <a:pt x="170688" y="135636"/>
                  </a:lnTo>
                  <a:lnTo>
                    <a:pt x="166116" y="139446"/>
                  </a:lnTo>
                  <a:lnTo>
                    <a:pt x="160782" y="143256"/>
                  </a:lnTo>
                  <a:lnTo>
                    <a:pt x="154686" y="147066"/>
                  </a:lnTo>
                  <a:lnTo>
                    <a:pt x="148590" y="149352"/>
                  </a:lnTo>
                  <a:lnTo>
                    <a:pt x="141732" y="150876"/>
                  </a:lnTo>
                  <a:lnTo>
                    <a:pt x="135636" y="150876"/>
                  </a:lnTo>
                  <a:lnTo>
                    <a:pt x="128778" y="150114"/>
                  </a:lnTo>
                  <a:lnTo>
                    <a:pt x="121920" y="147066"/>
                  </a:lnTo>
                  <a:lnTo>
                    <a:pt x="113538" y="140208"/>
                  </a:lnTo>
                  <a:lnTo>
                    <a:pt x="108966" y="136398"/>
                  </a:lnTo>
                  <a:lnTo>
                    <a:pt x="102870" y="133350"/>
                  </a:lnTo>
                  <a:lnTo>
                    <a:pt x="97536" y="130302"/>
                  </a:lnTo>
                  <a:lnTo>
                    <a:pt x="92202" y="130302"/>
                  </a:lnTo>
                  <a:lnTo>
                    <a:pt x="89916" y="131826"/>
                  </a:lnTo>
                  <a:lnTo>
                    <a:pt x="86868" y="132588"/>
                  </a:lnTo>
                  <a:lnTo>
                    <a:pt x="84582" y="134874"/>
                  </a:lnTo>
                  <a:lnTo>
                    <a:pt x="82296" y="138684"/>
                  </a:lnTo>
                  <a:lnTo>
                    <a:pt x="78486" y="146304"/>
                  </a:lnTo>
                  <a:lnTo>
                    <a:pt x="74676" y="155448"/>
                  </a:lnTo>
                  <a:lnTo>
                    <a:pt x="71628" y="164592"/>
                  </a:lnTo>
                  <a:lnTo>
                    <a:pt x="67818" y="172974"/>
                  </a:lnTo>
                  <a:lnTo>
                    <a:pt x="64770" y="179832"/>
                  </a:lnTo>
                  <a:lnTo>
                    <a:pt x="60960" y="185928"/>
                  </a:lnTo>
                  <a:lnTo>
                    <a:pt x="57150" y="190500"/>
                  </a:lnTo>
                  <a:lnTo>
                    <a:pt x="52578" y="195834"/>
                  </a:lnTo>
                  <a:lnTo>
                    <a:pt x="46482" y="199644"/>
                  </a:lnTo>
                  <a:lnTo>
                    <a:pt x="41148" y="201930"/>
                  </a:lnTo>
                  <a:lnTo>
                    <a:pt x="34290" y="203454"/>
                  </a:lnTo>
                  <a:lnTo>
                    <a:pt x="27432" y="203454"/>
                  </a:lnTo>
                  <a:lnTo>
                    <a:pt x="22098" y="201168"/>
                  </a:lnTo>
                  <a:lnTo>
                    <a:pt x="17526" y="199644"/>
                  </a:lnTo>
                  <a:lnTo>
                    <a:pt x="13716" y="195834"/>
                  </a:lnTo>
                  <a:lnTo>
                    <a:pt x="9906" y="190500"/>
                  </a:lnTo>
                  <a:lnTo>
                    <a:pt x="6858" y="185166"/>
                  </a:lnTo>
                  <a:lnTo>
                    <a:pt x="4572" y="179832"/>
                  </a:lnTo>
                  <a:lnTo>
                    <a:pt x="0" y="158496"/>
                  </a:lnTo>
                  <a:lnTo>
                    <a:pt x="0" y="137160"/>
                  </a:lnTo>
                  <a:lnTo>
                    <a:pt x="762" y="126492"/>
                  </a:lnTo>
                  <a:lnTo>
                    <a:pt x="3048" y="115824"/>
                  </a:lnTo>
                  <a:lnTo>
                    <a:pt x="4572" y="105156"/>
                  </a:lnTo>
                  <a:lnTo>
                    <a:pt x="11430" y="85344"/>
                  </a:lnTo>
                  <a:lnTo>
                    <a:pt x="19050" y="64008"/>
                  </a:lnTo>
                  <a:lnTo>
                    <a:pt x="27432" y="41910"/>
                  </a:lnTo>
                  <a:lnTo>
                    <a:pt x="37338" y="20574"/>
                  </a:lnTo>
                  <a:lnTo>
                    <a:pt x="487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9" name="Shape 192884"/>
            <p:cNvSpPr/>
            <p:nvPr/>
          </p:nvSpPr>
          <p:spPr>
            <a:xfrm>
              <a:off x="201930" y="80773"/>
              <a:ext cx="185928" cy="162306"/>
            </a:xfrm>
            <a:custGeom>
              <a:avLst/>
              <a:gdLst/>
              <a:ahLst/>
              <a:cxnLst/>
              <a:rect l="0" t="0" r="0" b="0"/>
              <a:pathLst>
                <a:path w="185928" h="162306">
                  <a:moveTo>
                    <a:pt x="138684" y="0"/>
                  </a:moveTo>
                  <a:lnTo>
                    <a:pt x="144780" y="762"/>
                  </a:lnTo>
                  <a:lnTo>
                    <a:pt x="151638" y="3048"/>
                  </a:lnTo>
                  <a:lnTo>
                    <a:pt x="158496" y="6858"/>
                  </a:lnTo>
                  <a:lnTo>
                    <a:pt x="163068" y="10668"/>
                  </a:lnTo>
                  <a:lnTo>
                    <a:pt x="167640" y="17525"/>
                  </a:lnTo>
                  <a:lnTo>
                    <a:pt x="171450" y="25146"/>
                  </a:lnTo>
                  <a:lnTo>
                    <a:pt x="173736" y="32003"/>
                  </a:lnTo>
                  <a:lnTo>
                    <a:pt x="174498" y="39624"/>
                  </a:lnTo>
                  <a:lnTo>
                    <a:pt x="173736" y="47244"/>
                  </a:lnTo>
                  <a:lnTo>
                    <a:pt x="171450" y="55625"/>
                  </a:lnTo>
                  <a:lnTo>
                    <a:pt x="166878" y="61722"/>
                  </a:lnTo>
                  <a:lnTo>
                    <a:pt x="160020" y="71627"/>
                  </a:lnTo>
                  <a:lnTo>
                    <a:pt x="154686" y="80772"/>
                  </a:lnTo>
                  <a:lnTo>
                    <a:pt x="153924" y="84582"/>
                  </a:lnTo>
                  <a:lnTo>
                    <a:pt x="153924" y="85344"/>
                  </a:lnTo>
                  <a:lnTo>
                    <a:pt x="154686" y="86106"/>
                  </a:lnTo>
                  <a:lnTo>
                    <a:pt x="161544" y="89915"/>
                  </a:lnTo>
                  <a:lnTo>
                    <a:pt x="169164" y="95250"/>
                  </a:lnTo>
                  <a:lnTo>
                    <a:pt x="174498" y="102108"/>
                  </a:lnTo>
                  <a:lnTo>
                    <a:pt x="179070" y="108203"/>
                  </a:lnTo>
                  <a:lnTo>
                    <a:pt x="184404" y="116586"/>
                  </a:lnTo>
                  <a:lnTo>
                    <a:pt x="185928" y="124968"/>
                  </a:lnTo>
                  <a:lnTo>
                    <a:pt x="185928" y="137160"/>
                  </a:lnTo>
                  <a:lnTo>
                    <a:pt x="185166" y="142494"/>
                  </a:lnTo>
                  <a:lnTo>
                    <a:pt x="180594" y="150114"/>
                  </a:lnTo>
                  <a:lnTo>
                    <a:pt x="177546" y="153924"/>
                  </a:lnTo>
                  <a:lnTo>
                    <a:pt x="173736" y="156972"/>
                  </a:lnTo>
                  <a:lnTo>
                    <a:pt x="169926" y="158496"/>
                  </a:lnTo>
                  <a:lnTo>
                    <a:pt x="166116" y="160782"/>
                  </a:lnTo>
                  <a:lnTo>
                    <a:pt x="161544" y="161544"/>
                  </a:lnTo>
                  <a:lnTo>
                    <a:pt x="156210" y="162306"/>
                  </a:lnTo>
                  <a:lnTo>
                    <a:pt x="142494" y="161544"/>
                  </a:lnTo>
                  <a:lnTo>
                    <a:pt x="128778" y="160020"/>
                  </a:lnTo>
                  <a:lnTo>
                    <a:pt x="115824" y="156210"/>
                  </a:lnTo>
                  <a:lnTo>
                    <a:pt x="102108" y="150876"/>
                  </a:lnTo>
                  <a:lnTo>
                    <a:pt x="63246" y="137160"/>
                  </a:lnTo>
                  <a:lnTo>
                    <a:pt x="49530" y="134874"/>
                  </a:lnTo>
                  <a:lnTo>
                    <a:pt x="48768" y="133350"/>
                  </a:lnTo>
                  <a:lnTo>
                    <a:pt x="48006" y="132588"/>
                  </a:lnTo>
                  <a:lnTo>
                    <a:pt x="48006" y="131064"/>
                  </a:lnTo>
                  <a:lnTo>
                    <a:pt x="48768" y="128015"/>
                  </a:lnTo>
                  <a:lnTo>
                    <a:pt x="49530" y="128015"/>
                  </a:lnTo>
                  <a:lnTo>
                    <a:pt x="51054" y="127253"/>
                  </a:lnTo>
                  <a:lnTo>
                    <a:pt x="60960" y="128777"/>
                  </a:lnTo>
                  <a:lnTo>
                    <a:pt x="71628" y="131064"/>
                  </a:lnTo>
                  <a:lnTo>
                    <a:pt x="92964" y="138684"/>
                  </a:lnTo>
                  <a:lnTo>
                    <a:pt x="113538" y="145542"/>
                  </a:lnTo>
                  <a:lnTo>
                    <a:pt x="124206" y="149351"/>
                  </a:lnTo>
                  <a:lnTo>
                    <a:pt x="134874" y="152400"/>
                  </a:lnTo>
                  <a:lnTo>
                    <a:pt x="146304" y="153924"/>
                  </a:lnTo>
                  <a:lnTo>
                    <a:pt x="158496" y="153924"/>
                  </a:lnTo>
                  <a:lnTo>
                    <a:pt x="163830" y="153162"/>
                  </a:lnTo>
                  <a:lnTo>
                    <a:pt x="169926" y="150876"/>
                  </a:lnTo>
                  <a:lnTo>
                    <a:pt x="173736" y="147065"/>
                  </a:lnTo>
                  <a:lnTo>
                    <a:pt x="177546" y="142494"/>
                  </a:lnTo>
                  <a:lnTo>
                    <a:pt x="178308" y="136398"/>
                  </a:lnTo>
                  <a:lnTo>
                    <a:pt x="179070" y="131064"/>
                  </a:lnTo>
                  <a:lnTo>
                    <a:pt x="179070" y="125730"/>
                  </a:lnTo>
                  <a:lnTo>
                    <a:pt x="178308" y="120396"/>
                  </a:lnTo>
                  <a:lnTo>
                    <a:pt x="176784" y="115062"/>
                  </a:lnTo>
                  <a:lnTo>
                    <a:pt x="173736" y="110489"/>
                  </a:lnTo>
                  <a:lnTo>
                    <a:pt x="169926" y="105918"/>
                  </a:lnTo>
                  <a:lnTo>
                    <a:pt x="166116" y="102108"/>
                  </a:lnTo>
                  <a:lnTo>
                    <a:pt x="156210" y="93725"/>
                  </a:lnTo>
                  <a:lnTo>
                    <a:pt x="151638" y="91440"/>
                  </a:lnTo>
                  <a:lnTo>
                    <a:pt x="147828" y="86106"/>
                  </a:lnTo>
                  <a:lnTo>
                    <a:pt x="147066" y="85344"/>
                  </a:lnTo>
                  <a:lnTo>
                    <a:pt x="147066" y="83058"/>
                  </a:lnTo>
                  <a:lnTo>
                    <a:pt x="147828" y="79248"/>
                  </a:lnTo>
                  <a:lnTo>
                    <a:pt x="153924" y="71627"/>
                  </a:lnTo>
                  <a:lnTo>
                    <a:pt x="161544" y="63246"/>
                  </a:lnTo>
                  <a:lnTo>
                    <a:pt x="166116" y="57150"/>
                  </a:lnTo>
                  <a:lnTo>
                    <a:pt x="169164" y="50292"/>
                  </a:lnTo>
                  <a:lnTo>
                    <a:pt x="169926" y="42672"/>
                  </a:lnTo>
                  <a:lnTo>
                    <a:pt x="169926" y="35051"/>
                  </a:lnTo>
                  <a:lnTo>
                    <a:pt x="165354" y="19812"/>
                  </a:lnTo>
                  <a:lnTo>
                    <a:pt x="161544" y="13715"/>
                  </a:lnTo>
                  <a:lnTo>
                    <a:pt x="155448" y="9144"/>
                  </a:lnTo>
                  <a:lnTo>
                    <a:pt x="151638" y="6858"/>
                  </a:lnTo>
                  <a:lnTo>
                    <a:pt x="147828" y="6096"/>
                  </a:lnTo>
                  <a:lnTo>
                    <a:pt x="138684" y="3810"/>
                  </a:lnTo>
                  <a:lnTo>
                    <a:pt x="128778" y="5334"/>
                  </a:lnTo>
                  <a:lnTo>
                    <a:pt x="119634" y="7620"/>
                  </a:lnTo>
                  <a:lnTo>
                    <a:pt x="110490" y="10668"/>
                  </a:lnTo>
                  <a:lnTo>
                    <a:pt x="101346" y="16001"/>
                  </a:lnTo>
                  <a:lnTo>
                    <a:pt x="91440" y="21336"/>
                  </a:lnTo>
                  <a:lnTo>
                    <a:pt x="83820" y="27432"/>
                  </a:lnTo>
                  <a:lnTo>
                    <a:pt x="76200" y="34290"/>
                  </a:lnTo>
                  <a:lnTo>
                    <a:pt x="68580" y="41910"/>
                  </a:lnTo>
                  <a:lnTo>
                    <a:pt x="62484" y="49530"/>
                  </a:lnTo>
                  <a:lnTo>
                    <a:pt x="48768" y="66294"/>
                  </a:lnTo>
                  <a:lnTo>
                    <a:pt x="40386" y="79248"/>
                  </a:lnTo>
                  <a:lnTo>
                    <a:pt x="30480" y="92201"/>
                  </a:lnTo>
                  <a:lnTo>
                    <a:pt x="18288" y="106680"/>
                  </a:lnTo>
                  <a:lnTo>
                    <a:pt x="15240" y="111251"/>
                  </a:lnTo>
                  <a:lnTo>
                    <a:pt x="13716" y="115062"/>
                  </a:lnTo>
                  <a:lnTo>
                    <a:pt x="11430" y="118872"/>
                  </a:lnTo>
                  <a:lnTo>
                    <a:pt x="11430" y="124206"/>
                  </a:lnTo>
                  <a:lnTo>
                    <a:pt x="10668" y="127253"/>
                  </a:lnTo>
                  <a:lnTo>
                    <a:pt x="9144" y="128777"/>
                  </a:lnTo>
                  <a:lnTo>
                    <a:pt x="6858" y="128777"/>
                  </a:lnTo>
                  <a:lnTo>
                    <a:pt x="3810" y="128015"/>
                  </a:lnTo>
                  <a:lnTo>
                    <a:pt x="2286" y="127253"/>
                  </a:lnTo>
                  <a:lnTo>
                    <a:pt x="1524" y="124968"/>
                  </a:lnTo>
                  <a:lnTo>
                    <a:pt x="0" y="122682"/>
                  </a:lnTo>
                  <a:lnTo>
                    <a:pt x="2286" y="120396"/>
                  </a:lnTo>
                  <a:lnTo>
                    <a:pt x="15240" y="104394"/>
                  </a:lnTo>
                  <a:lnTo>
                    <a:pt x="28194" y="86106"/>
                  </a:lnTo>
                  <a:lnTo>
                    <a:pt x="41148" y="68580"/>
                  </a:lnTo>
                  <a:lnTo>
                    <a:pt x="53340" y="51053"/>
                  </a:lnTo>
                  <a:lnTo>
                    <a:pt x="67818" y="35051"/>
                  </a:lnTo>
                  <a:lnTo>
                    <a:pt x="75438" y="28194"/>
                  </a:lnTo>
                  <a:lnTo>
                    <a:pt x="83820" y="21336"/>
                  </a:lnTo>
                  <a:lnTo>
                    <a:pt x="92964" y="14477"/>
                  </a:lnTo>
                  <a:lnTo>
                    <a:pt x="102108" y="9906"/>
                  </a:lnTo>
                  <a:lnTo>
                    <a:pt x="121920" y="2286"/>
                  </a:lnTo>
                  <a:lnTo>
                    <a:pt x="131064" y="762"/>
                  </a:lnTo>
                  <a:lnTo>
                    <a:pt x="1386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9E7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0" name="Shape 192885"/>
            <p:cNvSpPr/>
            <p:nvPr/>
          </p:nvSpPr>
          <p:spPr>
            <a:xfrm>
              <a:off x="337566" y="137923"/>
              <a:ext cx="12573" cy="15163"/>
            </a:xfrm>
            <a:custGeom>
              <a:avLst/>
              <a:gdLst/>
              <a:ahLst/>
              <a:cxnLst/>
              <a:rect l="0" t="0" r="0" b="0"/>
              <a:pathLst>
                <a:path w="12573" h="15163">
                  <a:moveTo>
                    <a:pt x="762" y="0"/>
                  </a:moveTo>
                  <a:lnTo>
                    <a:pt x="8382" y="0"/>
                  </a:lnTo>
                  <a:lnTo>
                    <a:pt x="12573" y="524"/>
                  </a:lnTo>
                  <a:lnTo>
                    <a:pt x="12573" y="4741"/>
                  </a:lnTo>
                  <a:lnTo>
                    <a:pt x="12192" y="4572"/>
                  </a:lnTo>
                  <a:lnTo>
                    <a:pt x="8382" y="3810"/>
                  </a:lnTo>
                  <a:lnTo>
                    <a:pt x="4572" y="3810"/>
                  </a:lnTo>
                  <a:lnTo>
                    <a:pt x="8382" y="7620"/>
                  </a:lnTo>
                  <a:lnTo>
                    <a:pt x="12192" y="10668"/>
                  </a:lnTo>
                  <a:lnTo>
                    <a:pt x="12573" y="10668"/>
                  </a:lnTo>
                  <a:lnTo>
                    <a:pt x="12573" y="15163"/>
                  </a:lnTo>
                  <a:lnTo>
                    <a:pt x="9144" y="14477"/>
                  </a:lnTo>
                  <a:lnTo>
                    <a:pt x="5334" y="12953"/>
                  </a:lnTo>
                  <a:lnTo>
                    <a:pt x="3048" y="10668"/>
                  </a:lnTo>
                  <a:lnTo>
                    <a:pt x="762" y="6858"/>
                  </a:lnTo>
                  <a:lnTo>
                    <a:pt x="0" y="2286"/>
                  </a:lnTo>
                  <a:lnTo>
                    <a:pt x="7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1" name="Shape 192886"/>
            <p:cNvSpPr/>
            <p:nvPr/>
          </p:nvSpPr>
          <p:spPr>
            <a:xfrm>
              <a:off x="204978" y="73152"/>
              <a:ext cx="145161" cy="147828"/>
            </a:xfrm>
            <a:custGeom>
              <a:avLst/>
              <a:gdLst/>
              <a:ahLst/>
              <a:cxnLst/>
              <a:rect l="0" t="0" r="0" b="0"/>
              <a:pathLst>
                <a:path w="145161" h="147828">
                  <a:moveTo>
                    <a:pt x="99060" y="0"/>
                  </a:moveTo>
                  <a:lnTo>
                    <a:pt x="108966" y="0"/>
                  </a:lnTo>
                  <a:lnTo>
                    <a:pt x="118872" y="2286"/>
                  </a:lnTo>
                  <a:lnTo>
                    <a:pt x="130302" y="6096"/>
                  </a:lnTo>
                  <a:lnTo>
                    <a:pt x="140209" y="11430"/>
                  </a:lnTo>
                  <a:lnTo>
                    <a:pt x="145161" y="15557"/>
                  </a:lnTo>
                  <a:lnTo>
                    <a:pt x="145161" y="24765"/>
                  </a:lnTo>
                  <a:lnTo>
                    <a:pt x="140970" y="20574"/>
                  </a:lnTo>
                  <a:lnTo>
                    <a:pt x="132588" y="15240"/>
                  </a:lnTo>
                  <a:lnTo>
                    <a:pt x="124206" y="10668"/>
                  </a:lnTo>
                  <a:lnTo>
                    <a:pt x="114300" y="8382"/>
                  </a:lnTo>
                  <a:lnTo>
                    <a:pt x="105156" y="8382"/>
                  </a:lnTo>
                  <a:lnTo>
                    <a:pt x="98298" y="9906"/>
                  </a:lnTo>
                  <a:lnTo>
                    <a:pt x="91440" y="11430"/>
                  </a:lnTo>
                  <a:lnTo>
                    <a:pt x="86106" y="14478"/>
                  </a:lnTo>
                  <a:lnTo>
                    <a:pt x="80010" y="17526"/>
                  </a:lnTo>
                  <a:lnTo>
                    <a:pt x="75438" y="21336"/>
                  </a:lnTo>
                  <a:lnTo>
                    <a:pt x="69342" y="25908"/>
                  </a:lnTo>
                  <a:lnTo>
                    <a:pt x="60960" y="36576"/>
                  </a:lnTo>
                  <a:lnTo>
                    <a:pt x="54102" y="46482"/>
                  </a:lnTo>
                  <a:lnTo>
                    <a:pt x="48006" y="56388"/>
                  </a:lnTo>
                  <a:lnTo>
                    <a:pt x="36576" y="76200"/>
                  </a:lnTo>
                  <a:lnTo>
                    <a:pt x="25147" y="97536"/>
                  </a:lnTo>
                  <a:lnTo>
                    <a:pt x="13716" y="118110"/>
                  </a:lnTo>
                  <a:lnTo>
                    <a:pt x="28956" y="126492"/>
                  </a:lnTo>
                  <a:lnTo>
                    <a:pt x="44197" y="133350"/>
                  </a:lnTo>
                  <a:lnTo>
                    <a:pt x="60960" y="138685"/>
                  </a:lnTo>
                  <a:lnTo>
                    <a:pt x="78486" y="142494"/>
                  </a:lnTo>
                  <a:lnTo>
                    <a:pt x="96012" y="144018"/>
                  </a:lnTo>
                  <a:lnTo>
                    <a:pt x="113538" y="144780"/>
                  </a:lnTo>
                  <a:lnTo>
                    <a:pt x="130302" y="144018"/>
                  </a:lnTo>
                  <a:lnTo>
                    <a:pt x="145161" y="142667"/>
                  </a:lnTo>
                  <a:lnTo>
                    <a:pt x="145161" y="146495"/>
                  </a:lnTo>
                  <a:lnTo>
                    <a:pt x="126492" y="147828"/>
                  </a:lnTo>
                  <a:lnTo>
                    <a:pt x="105918" y="147066"/>
                  </a:lnTo>
                  <a:lnTo>
                    <a:pt x="86106" y="144780"/>
                  </a:lnTo>
                  <a:lnTo>
                    <a:pt x="67056" y="142494"/>
                  </a:lnTo>
                  <a:lnTo>
                    <a:pt x="48006" y="136398"/>
                  </a:lnTo>
                  <a:lnTo>
                    <a:pt x="38100" y="133350"/>
                  </a:lnTo>
                  <a:lnTo>
                    <a:pt x="29718" y="129540"/>
                  </a:lnTo>
                  <a:lnTo>
                    <a:pt x="21336" y="124968"/>
                  </a:lnTo>
                  <a:lnTo>
                    <a:pt x="12192" y="119635"/>
                  </a:lnTo>
                  <a:lnTo>
                    <a:pt x="12192" y="121159"/>
                  </a:lnTo>
                  <a:lnTo>
                    <a:pt x="10668" y="121920"/>
                  </a:lnTo>
                  <a:lnTo>
                    <a:pt x="8382" y="121920"/>
                  </a:lnTo>
                  <a:lnTo>
                    <a:pt x="7620" y="119635"/>
                  </a:lnTo>
                  <a:lnTo>
                    <a:pt x="7620" y="118872"/>
                  </a:lnTo>
                  <a:lnTo>
                    <a:pt x="8382" y="117348"/>
                  </a:lnTo>
                  <a:lnTo>
                    <a:pt x="0" y="110490"/>
                  </a:lnTo>
                  <a:lnTo>
                    <a:pt x="0" y="109728"/>
                  </a:lnTo>
                  <a:lnTo>
                    <a:pt x="762" y="109728"/>
                  </a:lnTo>
                  <a:lnTo>
                    <a:pt x="8382" y="115062"/>
                  </a:lnTo>
                  <a:lnTo>
                    <a:pt x="15240" y="99061"/>
                  </a:lnTo>
                  <a:lnTo>
                    <a:pt x="23622" y="79248"/>
                  </a:lnTo>
                  <a:lnTo>
                    <a:pt x="33528" y="60198"/>
                  </a:lnTo>
                  <a:lnTo>
                    <a:pt x="38862" y="50292"/>
                  </a:lnTo>
                  <a:lnTo>
                    <a:pt x="44958" y="40386"/>
                  </a:lnTo>
                  <a:lnTo>
                    <a:pt x="50292" y="32004"/>
                  </a:lnTo>
                  <a:lnTo>
                    <a:pt x="57150" y="24385"/>
                  </a:lnTo>
                  <a:lnTo>
                    <a:pt x="64770" y="16764"/>
                  </a:lnTo>
                  <a:lnTo>
                    <a:pt x="72390" y="10668"/>
                  </a:lnTo>
                  <a:lnTo>
                    <a:pt x="80772" y="6096"/>
                  </a:lnTo>
                  <a:lnTo>
                    <a:pt x="89916" y="2286"/>
                  </a:lnTo>
                  <a:lnTo>
                    <a:pt x="9906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2" name="Shape 192887"/>
            <p:cNvSpPr/>
            <p:nvPr/>
          </p:nvSpPr>
          <p:spPr>
            <a:xfrm>
              <a:off x="350139" y="88709"/>
              <a:ext cx="43815" cy="130938"/>
            </a:xfrm>
            <a:custGeom>
              <a:avLst/>
              <a:gdLst/>
              <a:ahLst/>
              <a:cxnLst/>
              <a:rect l="0" t="0" r="0" b="0"/>
              <a:pathLst>
                <a:path w="43815" h="130938">
                  <a:moveTo>
                    <a:pt x="0" y="0"/>
                  </a:moveTo>
                  <a:lnTo>
                    <a:pt x="4191" y="3493"/>
                  </a:lnTo>
                  <a:lnTo>
                    <a:pt x="11811" y="12637"/>
                  </a:lnTo>
                  <a:lnTo>
                    <a:pt x="18669" y="22543"/>
                  </a:lnTo>
                  <a:lnTo>
                    <a:pt x="20955" y="27877"/>
                  </a:lnTo>
                  <a:lnTo>
                    <a:pt x="22479" y="33211"/>
                  </a:lnTo>
                  <a:lnTo>
                    <a:pt x="23241" y="38545"/>
                  </a:lnTo>
                  <a:lnTo>
                    <a:pt x="23241" y="48451"/>
                  </a:lnTo>
                  <a:lnTo>
                    <a:pt x="22479" y="52261"/>
                  </a:lnTo>
                  <a:lnTo>
                    <a:pt x="20955" y="55309"/>
                  </a:lnTo>
                  <a:lnTo>
                    <a:pt x="17907" y="58357"/>
                  </a:lnTo>
                  <a:lnTo>
                    <a:pt x="26289" y="64453"/>
                  </a:lnTo>
                  <a:lnTo>
                    <a:pt x="33910" y="73597"/>
                  </a:lnTo>
                  <a:lnTo>
                    <a:pt x="40005" y="83503"/>
                  </a:lnTo>
                  <a:lnTo>
                    <a:pt x="41529" y="88075"/>
                  </a:lnTo>
                  <a:lnTo>
                    <a:pt x="42291" y="92647"/>
                  </a:lnTo>
                  <a:lnTo>
                    <a:pt x="43815" y="97981"/>
                  </a:lnTo>
                  <a:lnTo>
                    <a:pt x="43815" y="101791"/>
                  </a:lnTo>
                  <a:lnTo>
                    <a:pt x="40767" y="110935"/>
                  </a:lnTo>
                  <a:lnTo>
                    <a:pt x="37719" y="114745"/>
                  </a:lnTo>
                  <a:lnTo>
                    <a:pt x="33910" y="119317"/>
                  </a:lnTo>
                  <a:lnTo>
                    <a:pt x="28575" y="121603"/>
                  </a:lnTo>
                  <a:lnTo>
                    <a:pt x="22479" y="124651"/>
                  </a:lnTo>
                  <a:lnTo>
                    <a:pt x="13336" y="127699"/>
                  </a:lnTo>
                  <a:lnTo>
                    <a:pt x="2667" y="130747"/>
                  </a:lnTo>
                  <a:lnTo>
                    <a:pt x="0" y="130938"/>
                  </a:lnTo>
                  <a:lnTo>
                    <a:pt x="0" y="127110"/>
                  </a:lnTo>
                  <a:lnTo>
                    <a:pt x="1905" y="126937"/>
                  </a:lnTo>
                  <a:lnTo>
                    <a:pt x="11049" y="123889"/>
                  </a:lnTo>
                  <a:lnTo>
                    <a:pt x="19431" y="120079"/>
                  </a:lnTo>
                  <a:lnTo>
                    <a:pt x="27051" y="114745"/>
                  </a:lnTo>
                  <a:lnTo>
                    <a:pt x="33910" y="109411"/>
                  </a:lnTo>
                  <a:lnTo>
                    <a:pt x="36957" y="106363"/>
                  </a:lnTo>
                  <a:lnTo>
                    <a:pt x="37719" y="102553"/>
                  </a:lnTo>
                  <a:lnTo>
                    <a:pt x="40005" y="98743"/>
                  </a:lnTo>
                  <a:lnTo>
                    <a:pt x="40005" y="94933"/>
                  </a:lnTo>
                  <a:lnTo>
                    <a:pt x="38481" y="91123"/>
                  </a:lnTo>
                  <a:lnTo>
                    <a:pt x="36957" y="85789"/>
                  </a:lnTo>
                  <a:lnTo>
                    <a:pt x="34672" y="81217"/>
                  </a:lnTo>
                  <a:lnTo>
                    <a:pt x="30861" y="76645"/>
                  </a:lnTo>
                  <a:lnTo>
                    <a:pt x="22479" y="69025"/>
                  </a:lnTo>
                  <a:lnTo>
                    <a:pt x="14098" y="62167"/>
                  </a:lnTo>
                  <a:lnTo>
                    <a:pt x="9525" y="63691"/>
                  </a:lnTo>
                  <a:lnTo>
                    <a:pt x="4191" y="64453"/>
                  </a:lnTo>
                  <a:lnTo>
                    <a:pt x="381" y="64453"/>
                  </a:lnTo>
                  <a:lnTo>
                    <a:pt x="0" y="64377"/>
                  </a:lnTo>
                  <a:lnTo>
                    <a:pt x="0" y="59881"/>
                  </a:lnTo>
                  <a:lnTo>
                    <a:pt x="4191" y="59881"/>
                  </a:lnTo>
                  <a:lnTo>
                    <a:pt x="8001" y="58357"/>
                  </a:lnTo>
                  <a:lnTo>
                    <a:pt x="6477" y="56833"/>
                  </a:lnTo>
                  <a:lnTo>
                    <a:pt x="0" y="53954"/>
                  </a:lnTo>
                  <a:lnTo>
                    <a:pt x="0" y="49737"/>
                  </a:lnTo>
                  <a:lnTo>
                    <a:pt x="1905" y="49975"/>
                  </a:lnTo>
                  <a:lnTo>
                    <a:pt x="7239" y="52261"/>
                  </a:lnTo>
                  <a:lnTo>
                    <a:pt x="13336" y="55309"/>
                  </a:lnTo>
                  <a:lnTo>
                    <a:pt x="17907" y="48451"/>
                  </a:lnTo>
                  <a:lnTo>
                    <a:pt x="18669" y="42355"/>
                  </a:lnTo>
                  <a:lnTo>
                    <a:pt x="17907" y="35497"/>
                  </a:lnTo>
                  <a:lnTo>
                    <a:pt x="14098" y="27877"/>
                  </a:lnTo>
                  <a:lnTo>
                    <a:pt x="9525" y="19495"/>
                  </a:lnTo>
                  <a:lnTo>
                    <a:pt x="2667" y="11875"/>
                  </a:lnTo>
                  <a:lnTo>
                    <a:pt x="0" y="92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3" name="Shape 192888"/>
            <p:cNvSpPr/>
            <p:nvPr/>
          </p:nvSpPr>
          <p:spPr>
            <a:xfrm>
              <a:off x="83059" y="28956"/>
              <a:ext cx="125730" cy="161544"/>
            </a:xfrm>
            <a:custGeom>
              <a:avLst/>
              <a:gdLst/>
              <a:ahLst/>
              <a:cxnLst/>
              <a:rect l="0" t="0" r="0" b="0"/>
              <a:pathLst>
                <a:path w="125730" h="161544">
                  <a:moveTo>
                    <a:pt x="60198" y="0"/>
                  </a:moveTo>
                  <a:lnTo>
                    <a:pt x="70866" y="762"/>
                  </a:lnTo>
                  <a:lnTo>
                    <a:pt x="80010" y="3810"/>
                  </a:lnTo>
                  <a:lnTo>
                    <a:pt x="88392" y="7620"/>
                  </a:lnTo>
                  <a:lnTo>
                    <a:pt x="93726" y="9144"/>
                  </a:lnTo>
                  <a:lnTo>
                    <a:pt x="97536" y="12954"/>
                  </a:lnTo>
                  <a:lnTo>
                    <a:pt x="101346" y="17526"/>
                  </a:lnTo>
                  <a:lnTo>
                    <a:pt x="105156" y="21336"/>
                  </a:lnTo>
                  <a:lnTo>
                    <a:pt x="105918" y="25146"/>
                  </a:lnTo>
                  <a:lnTo>
                    <a:pt x="105918" y="26670"/>
                  </a:lnTo>
                  <a:lnTo>
                    <a:pt x="105156" y="27432"/>
                  </a:lnTo>
                  <a:lnTo>
                    <a:pt x="102870" y="28956"/>
                  </a:lnTo>
                  <a:lnTo>
                    <a:pt x="101346" y="29718"/>
                  </a:lnTo>
                  <a:lnTo>
                    <a:pt x="94488" y="30480"/>
                  </a:lnTo>
                  <a:lnTo>
                    <a:pt x="93726" y="29718"/>
                  </a:lnTo>
                  <a:lnTo>
                    <a:pt x="93726" y="28956"/>
                  </a:lnTo>
                  <a:lnTo>
                    <a:pt x="94488" y="28956"/>
                  </a:lnTo>
                  <a:lnTo>
                    <a:pt x="99060" y="26670"/>
                  </a:lnTo>
                  <a:lnTo>
                    <a:pt x="99822" y="25908"/>
                  </a:lnTo>
                  <a:lnTo>
                    <a:pt x="99822" y="25146"/>
                  </a:lnTo>
                  <a:lnTo>
                    <a:pt x="99060" y="22860"/>
                  </a:lnTo>
                  <a:lnTo>
                    <a:pt x="96012" y="19812"/>
                  </a:lnTo>
                  <a:lnTo>
                    <a:pt x="87630" y="16002"/>
                  </a:lnTo>
                  <a:lnTo>
                    <a:pt x="67056" y="11430"/>
                  </a:lnTo>
                  <a:lnTo>
                    <a:pt x="44196" y="11430"/>
                  </a:lnTo>
                  <a:lnTo>
                    <a:pt x="34290" y="12192"/>
                  </a:lnTo>
                  <a:lnTo>
                    <a:pt x="29718" y="12954"/>
                  </a:lnTo>
                  <a:lnTo>
                    <a:pt x="25146" y="15240"/>
                  </a:lnTo>
                  <a:lnTo>
                    <a:pt x="17526" y="19812"/>
                  </a:lnTo>
                  <a:lnTo>
                    <a:pt x="13716" y="25146"/>
                  </a:lnTo>
                  <a:lnTo>
                    <a:pt x="11430" y="28956"/>
                  </a:lnTo>
                  <a:lnTo>
                    <a:pt x="9906" y="33528"/>
                  </a:lnTo>
                  <a:lnTo>
                    <a:pt x="8382" y="39624"/>
                  </a:lnTo>
                  <a:lnTo>
                    <a:pt x="8382" y="44196"/>
                  </a:lnTo>
                  <a:lnTo>
                    <a:pt x="9906" y="48768"/>
                  </a:lnTo>
                  <a:lnTo>
                    <a:pt x="11430" y="54864"/>
                  </a:lnTo>
                  <a:lnTo>
                    <a:pt x="12192" y="59436"/>
                  </a:lnTo>
                  <a:lnTo>
                    <a:pt x="17526" y="68580"/>
                  </a:lnTo>
                  <a:lnTo>
                    <a:pt x="22098" y="76200"/>
                  </a:lnTo>
                  <a:lnTo>
                    <a:pt x="27432" y="84582"/>
                  </a:lnTo>
                  <a:lnTo>
                    <a:pt x="33528" y="91440"/>
                  </a:lnTo>
                  <a:lnTo>
                    <a:pt x="46482" y="105918"/>
                  </a:lnTo>
                  <a:lnTo>
                    <a:pt x="60960" y="118110"/>
                  </a:lnTo>
                  <a:lnTo>
                    <a:pt x="76962" y="129540"/>
                  </a:lnTo>
                  <a:lnTo>
                    <a:pt x="93726" y="140208"/>
                  </a:lnTo>
                  <a:lnTo>
                    <a:pt x="124968" y="160020"/>
                  </a:lnTo>
                  <a:lnTo>
                    <a:pt x="125730" y="161544"/>
                  </a:lnTo>
                  <a:lnTo>
                    <a:pt x="124968" y="161544"/>
                  </a:lnTo>
                  <a:lnTo>
                    <a:pt x="97536" y="145542"/>
                  </a:lnTo>
                  <a:lnTo>
                    <a:pt x="69342" y="129540"/>
                  </a:lnTo>
                  <a:lnTo>
                    <a:pt x="56388" y="120396"/>
                  </a:lnTo>
                  <a:lnTo>
                    <a:pt x="42672" y="111252"/>
                  </a:lnTo>
                  <a:lnTo>
                    <a:pt x="31242" y="99060"/>
                  </a:lnTo>
                  <a:lnTo>
                    <a:pt x="21336" y="87630"/>
                  </a:lnTo>
                  <a:lnTo>
                    <a:pt x="15240" y="80010"/>
                  </a:lnTo>
                  <a:lnTo>
                    <a:pt x="9906" y="70104"/>
                  </a:lnTo>
                  <a:lnTo>
                    <a:pt x="4572" y="60960"/>
                  </a:lnTo>
                  <a:lnTo>
                    <a:pt x="762" y="50292"/>
                  </a:lnTo>
                  <a:lnTo>
                    <a:pt x="0" y="40386"/>
                  </a:lnTo>
                  <a:lnTo>
                    <a:pt x="0" y="29718"/>
                  </a:lnTo>
                  <a:lnTo>
                    <a:pt x="2286" y="25146"/>
                  </a:lnTo>
                  <a:lnTo>
                    <a:pt x="3810" y="21336"/>
                  </a:lnTo>
                  <a:lnTo>
                    <a:pt x="6858" y="16002"/>
                  </a:lnTo>
                  <a:lnTo>
                    <a:pt x="11430" y="12192"/>
                  </a:lnTo>
                  <a:lnTo>
                    <a:pt x="19050" y="7620"/>
                  </a:lnTo>
                  <a:lnTo>
                    <a:pt x="28956" y="4572"/>
                  </a:lnTo>
                  <a:lnTo>
                    <a:pt x="38100" y="1524"/>
                  </a:lnTo>
                  <a:lnTo>
                    <a:pt x="49530" y="762"/>
                  </a:lnTo>
                  <a:lnTo>
                    <a:pt x="6019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4" name="Shape 192889"/>
            <p:cNvSpPr/>
            <p:nvPr/>
          </p:nvSpPr>
          <p:spPr>
            <a:xfrm>
              <a:off x="144780" y="4573"/>
              <a:ext cx="100584" cy="176784"/>
            </a:xfrm>
            <a:custGeom>
              <a:avLst/>
              <a:gdLst/>
              <a:ahLst/>
              <a:cxnLst/>
              <a:rect l="0" t="0" r="0" b="0"/>
              <a:pathLst>
                <a:path w="100584" h="176784">
                  <a:moveTo>
                    <a:pt x="49530" y="0"/>
                  </a:moveTo>
                  <a:lnTo>
                    <a:pt x="60198" y="0"/>
                  </a:lnTo>
                  <a:lnTo>
                    <a:pt x="70104" y="1524"/>
                  </a:lnTo>
                  <a:lnTo>
                    <a:pt x="73914" y="3048"/>
                  </a:lnTo>
                  <a:lnTo>
                    <a:pt x="78486" y="6096"/>
                  </a:lnTo>
                  <a:lnTo>
                    <a:pt x="82296" y="8382"/>
                  </a:lnTo>
                  <a:lnTo>
                    <a:pt x="86106" y="11430"/>
                  </a:lnTo>
                  <a:lnTo>
                    <a:pt x="96774" y="29718"/>
                  </a:lnTo>
                  <a:lnTo>
                    <a:pt x="98298" y="39624"/>
                  </a:lnTo>
                  <a:lnTo>
                    <a:pt x="100584" y="50292"/>
                  </a:lnTo>
                  <a:lnTo>
                    <a:pt x="100584" y="71627"/>
                  </a:lnTo>
                  <a:lnTo>
                    <a:pt x="98298" y="92964"/>
                  </a:lnTo>
                  <a:lnTo>
                    <a:pt x="94488" y="114300"/>
                  </a:lnTo>
                  <a:lnTo>
                    <a:pt x="89916" y="134112"/>
                  </a:lnTo>
                  <a:lnTo>
                    <a:pt x="78486" y="176022"/>
                  </a:lnTo>
                  <a:lnTo>
                    <a:pt x="78486" y="176784"/>
                  </a:lnTo>
                  <a:lnTo>
                    <a:pt x="77724" y="176784"/>
                  </a:lnTo>
                  <a:lnTo>
                    <a:pt x="76200" y="176022"/>
                  </a:lnTo>
                  <a:lnTo>
                    <a:pt x="76200" y="175260"/>
                  </a:lnTo>
                  <a:lnTo>
                    <a:pt x="85344" y="144018"/>
                  </a:lnTo>
                  <a:lnTo>
                    <a:pt x="89916" y="127253"/>
                  </a:lnTo>
                  <a:lnTo>
                    <a:pt x="93726" y="111251"/>
                  </a:lnTo>
                  <a:lnTo>
                    <a:pt x="96774" y="94488"/>
                  </a:lnTo>
                  <a:lnTo>
                    <a:pt x="98298" y="78486"/>
                  </a:lnTo>
                  <a:lnTo>
                    <a:pt x="98298" y="61722"/>
                  </a:lnTo>
                  <a:lnTo>
                    <a:pt x="97536" y="45720"/>
                  </a:lnTo>
                  <a:lnTo>
                    <a:pt x="95250" y="36575"/>
                  </a:lnTo>
                  <a:lnTo>
                    <a:pt x="92964" y="28194"/>
                  </a:lnTo>
                  <a:lnTo>
                    <a:pt x="89154" y="21336"/>
                  </a:lnTo>
                  <a:lnTo>
                    <a:pt x="83820" y="14477"/>
                  </a:lnTo>
                  <a:lnTo>
                    <a:pt x="78486" y="9906"/>
                  </a:lnTo>
                  <a:lnTo>
                    <a:pt x="71628" y="4572"/>
                  </a:lnTo>
                  <a:lnTo>
                    <a:pt x="63246" y="3048"/>
                  </a:lnTo>
                  <a:lnTo>
                    <a:pt x="53340" y="1524"/>
                  </a:lnTo>
                  <a:lnTo>
                    <a:pt x="43434" y="3810"/>
                  </a:lnTo>
                  <a:lnTo>
                    <a:pt x="32004" y="6858"/>
                  </a:lnTo>
                  <a:lnTo>
                    <a:pt x="22098" y="12192"/>
                  </a:lnTo>
                  <a:lnTo>
                    <a:pt x="12954" y="18288"/>
                  </a:lnTo>
                  <a:lnTo>
                    <a:pt x="7620" y="22860"/>
                  </a:lnTo>
                  <a:lnTo>
                    <a:pt x="5334" y="26670"/>
                  </a:lnTo>
                  <a:lnTo>
                    <a:pt x="3810" y="31242"/>
                  </a:lnTo>
                  <a:lnTo>
                    <a:pt x="3810" y="37338"/>
                  </a:lnTo>
                  <a:lnTo>
                    <a:pt x="6096" y="40386"/>
                  </a:lnTo>
                  <a:lnTo>
                    <a:pt x="11430" y="45720"/>
                  </a:lnTo>
                  <a:lnTo>
                    <a:pt x="18288" y="48006"/>
                  </a:lnTo>
                  <a:lnTo>
                    <a:pt x="24384" y="50292"/>
                  </a:lnTo>
                  <a:lnTo>
                    <a:pt x="29718" y="49530"/>
                  </a:lnTo>
                  <a:lnTo>
                    <a:pt x="30480" y="48006"/>
                  </a:lnTo>
                  <a:lnTo>
                    <a:pt x="32004" y="46482"/>
                  </a:lnTo>
                  <a:lnTo>
                    <a:pt x="32766" y="45720"/>
                  </a:lnTo>
                  <a:lnTo>
                    <a:pt x="33528" y="46482"/>
                  </a:lnTo>
                  <a:lnTo>
                    <a:pt x="35814" y="48006"/>
                  </a:lnTo>
                  <a:lnTo>
                    <a:pt x="35814" y="50292"/>
                  </a:lnTo>
                  <a:lnTo>
                    <a:pt x="32766" y="51815"/>
                  </a:lnTo>
                  <a:lnTo>
                    <a:pt x="28956" y="53340"/>
                  </a:lnTo>
                  <a:lnTo>
                    <a:pt x="20574" y="53340"/>
                  </a:lnTo>
                  <a:lnTo>
                    <a:pt x="16764" y="51815"/>
                  </a:lnTo>
                  <a:lnTo>
                    <a:pt x="12954" y="51053"/>
                  </a:lnTo>
                  <a:lnTo>
                    <a:pt x="9144" y="48006"/>
                  </a:lnTo>
                  <a:lnTo>
                    <a:pt x="5334" y="45720"/>
                  </a:lnTo>
                  <a:lnTo>
                    <a:pt x="3048" y="42672"/>
                  </a:lnTo>
                  <a:lnTo>
                    <a:pt x="1524" y="37338"/>
                  </a:lnTo>
                  <a:lnTo>
                    <a:pt x="0" y="33527"/>
                  </a:lnTo>
                  <a:lnTo>
                    <a:pt x="0" y="29718"/>
                  </a:lnTo>
                  <a:lnTo>
                    <a:pt x="2286" y="25908"/>
                  </a:lnTo>
                  <a:lnTo>
                    <a:pt x="3810" y="22860"/>
                  </a:lnTo>
                  <a:lnTo>
                    <a:pt x="6858" y="19050"/>
                  </a:lnTo>
                  <a:lnTo>
                    <a:pt x="13716" y="13715"/>
                  </a:lnTo>
                  <a:lnTo>
                    <a:pt x="22098" y="8382"/>
                  </a:lnTo>
                  <a:lnTo>
                    <a:pt x="30480" y="4572"/>
                  </a:lnTo>
                  <a:lnTo>
                    <a:pt x="40386" y="1524"/>
                  </a:lnTo>
                  <a:lnTo>
                    <a:pt x="4953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5" name="Shape 192890"/>
            <p:cNvSpPr/>
            <p:nvPr/>
          </p:nvSpPr>
          <p:spPr>
            <a:xfrm>
              <a:off x="44197" y="182880"/>
              <a:ext cx="168402" cy="125730"/>
            </a:xfrm>
            <a:custGeom>
              <a:avLst/>
              <a:gdLst/>
              <a:ahLst/>
              <a:cxnLst/>
              <a:rect l="0" t="0" r="0" b="0"/>
              <a:pathLst>
                <a:path w="168402" h="125730">
                  <a:moveTo>
                    <a:pt x="168402" y="0"/>
                  </a:moveTo>
                  <a:lnTo>
                    <a:pt x="168402" y="762"/>
                  </a:lnTo>
                  <a:lnTo>
                    <a:pt x="153924" y="9144"/>
                  </a:lnTo>
                  <a:lnTo>
                    <a:pt x="147828" y="14478"/>
                  </a:lnTo>
                  <a:lnTo>
                    <a:pt x="144018" y="16764"/>
                  </a:lnTo>
                  <a:lnTo>
                    <a:pt x="141732" y="19812"/>
                  </a:lnTo>
                  <a:lnTo>
                    <a:pt x="137160" y="27432"/>
                  </a:lnTo>
                  <a:lnTo>
                    <a:pt x="133350" y="35052"/>
                  </a:lnTo>
                  <a:lnTo>
                    <a:pt x="129540" y="44196"/>
                  </a:lnTo>
                  <a:lnTo>
                    <a:pt x="126492" y="52578"/>
                  </a:lnTo>
                  <a:lnTo>
                    <a:pt x="123444" y="64770"/>
                  </a:lnTo>
                  <a:lnTo>
                    <a:pt x="114300" y="87630"/>
                  </a:lnTo>
                  <a:lnTo>
                    <a:pt x="107442" y="97536"/>
                  </a:lnTo>
                  <a:lnTo>
                    <a:pt x="100584" y="105156"/>
                  </a:lnTo>
                  <a:lnTo>
                    <a:pt x="92964" y="112014"/>
                  </a:lnTo>
                  <a:lnTo>
                    <a:pt x="84582" y="117348"/>
                  </a:lnTo>
                  <a:lnTo>
                    <a:pt x="75438" y="121158"/>
                  </a:lnTo>
                  <a:lnTo>
                    <a:pt x="65532" y="124206"/>
                  </a:lnTo>
                  <a:lnTo>
                    <a:pt x="54864" y="125730"/>
                  </a:lnTo>
                  <a:lnTo>
                    <a:pt x="45720" y="124206"/>
                  </a:lnTo>
                  <a:lnTo>
                    <a:pt x="35814" y="121158"/>
                  </a:lnTo>
                  <a:lnTo>
                    <a:pt x="27432" y="116586"/>
                  </a:lnTo>
                  <a:lnTo>
                    <a:pt x="19050" y="111252"/>
                  </a:lnTo>
                  <a:lnTo>
                    <a:pt x="12192" y="102870"/>
                  </a:lnTo>
                  <a:lnTo>
                    <a:pt x="6858" y="95250"/>
                  </a:lnTo>
                  <a:lnTo>
                    <a:pt x="3048" y="85344"/>
                  </a:lnTo>
                  <a:lnTo>
                    <a:pt x="0" y="76200"/>
                  </a:lnTo>
                  <a:lnTo>
                    <a:pt x="0" y="66294"/>
                  </a:lnTo>
                  <a:lnTo>
                    <a:pt x="1524" y="55626"/>
                  </a:lnTo>
                  <a:lnTo>
                    <a:pt x="4572" y="48768"/>
                  </a:lnTo>
                  <a:lnTo>
                    <a:pt x="8382" y="44196"/>
                  </a:lnTo>
                  <a:lnTo>
                    <a:pt x="12953" y="39624"/>
                  </a:lnTo>
                  <a:lnTo>
                    <a:pt x="18288" y="37338"/>
                  </a:lnTo>
                  <a:lnTo>
                    <a:pt x="23622" y="37338"/>
                  </a:lnTo>
                  <a:lnTo>
                    <a:pt x="25908" y="38100"/>
                  </a:lnTo>
                  <a:lnTo>
                    <a:pt x="27432" y="39624"/>
                  </a:lnTo>
                  <a:lnTo>
                    <a:pt x="29718" y="41148"/>
                  </a:lnTo>
                  <a:lnTo>
                    <a:pt x="30480" y="44196"/>
                  </a:lnTo>
                  <a:lnTo>
                    <a:pt x="31242" y="48006"/>
                  </a:lnTo>
                  <a:lnTo>
                    <a:pt x="32003" y="52578"/>
                  </a:lnTo>
                  <a:lnTo>
                    <a:pt x="31242" y="54864"/>
                  </a:lnTo>
                  <a:lnTo>
                    <a:pt x="29718" y="55626"/>
                  </a:lnTo>
                  <a:lnTo>
                    <a:pt x="27432" y="54864"/>
                  </a:lnTo>
                  <a:lnTo>
                    <a:pt x="26670" y="54102"/>
                  </a:lnTo>
                  <a:lnTo>
                    <a:pt x="23622" y="48768"/>
                  </a:lnTo>
                  <a:lnTo>
                    <a:pt x="19812" y="45720"/>
                  </a:lnTo>
                  <a:lnTo>
                    <a:pt x="16764" y="45720"/>
                  </a:lnTo>
                  <a:lnTo>
                    <a:pt x="15240" y="48768"/>
                  </a:lnTo>
                  <a:lnTo>
                    <a:pt x="10668" y="54864"/>
                  </a:lnTo>
                  <a:lnTo>
                    <a:pt x="8382" y="61722"/>
                  </a:lnTo>
                  <a:lnTo>
                    <a:pt x="7620" y="70866"/>
                  </a:lnTo>
                  <a:lnTo>
                    <a:pt x="7620" y="76200"/>
                  </a:lnTo>
                  <a:lnTo>
                    <a:pt x="8382" y="80772"/>
                  </a:lnTo>
                  <a:lnTo>
                    <a:pt x="12192" y="89916"/>
                  </a:lnTo>
                  <a:lnTo>
                    <a:pt x="16764" y="98298"/>
                  </a:lnTo>
                  <a:lnTo>
                    <a:pt x="22860" y="105918"/>
                  </a:lnTo>
                  <a:lnTo>
                    <a:pt x="26670" y="109728"/>
                  </a:lnTo>
                  <a:lnTo>
                    <a:pt x="30480" y="112014"/>
                  </a:lnTo>
                  <a:lnTo>
                    <a:pt x="39624" y="115824"/>
                  </a:lnTo>
                  <a:lnTo>
                    <a:pt x="49530" y="118872"/>
                  </a:lnTo>
                  <a:lnTo>
                    <a:pt x="58674" y="118872"/>
                  </a:lnTo>
                  <a:lnTo>
                    <a:pt x="76962" y="115824"/>
                  </a:lnTo>
                  <a:lnTo>
                    <a:pt x="85344" y="111252"/>
                  </a:lnTo>
                  <a:lnTo>
                    <a:pt x="92964" y="105918"/>
                  </a:lnTo>
                  <a:lnTo>
                    <a:pt x="100584" y="98298"/>
                  </a:lnTo>
                  <a:lnTo>
                    <a:pt x="106680" y="91440"/>
                  </a:lnTo>
                  <a:lnTo>
                    <a:pt x="111252" y="83058"/>
                  </a:lnTo>
                  <a:lnTo>
                    <a:pt x="115062" y="75438"/>
                  </a:lnTo>
                  <a:lnTo>
                    <a:pt x="118872" y="66294"/>
                  </a:lnTo>
                  <a:lnTo>
                    <a:pt x="124968" y="50292"/>
                  </a:lnTo>
                  <a:lnTo>
                    <a:pt x="131064" y="32766"/>
                  </a:lnTo>
                  <a:lnTo>
                    <a:pt x="134112" y="26670"/>
                  </a:lnTo>
                  <a:lnTo>
                    <a:pt x="137922" y="22098"/>
                  </a:lnTo>
                  <a:lnTo>
                    <a:pt x="142494" y="16764"/>
                  </a:lnTo>
                  <a:lnTo>
                    <a:pt x="147828" y="12954"/>
                  </a:lnTo>
                  <a:lnTo>
                    <a:pt x="157734" y="6096"/>
                  </a:lnTo>
                  <a:lnTo>
                    <a:pt x="1684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6" name="Shape 192891"/>
            <p:cNvSpPr/>
            <p:nvPr/>
          </p:nvSpPr>
          <p:spPr>
            <a:xfrm>
              <a:off x="171450" y="176785"/>
              <a:ext cx="76200" cy="212598"/>
            </a:xfrm>
            <a:custGeom>
              <a:avLst/>
              <a:gdLst/>
              <a:ahLst/>
              <a:cxnLst/>
              <a:rect l="0" t="0" r="0" b="0"/>
              <a:pathLst>
                <a:path w="76200" h="212598">
                  <a:moveTo>
                    <a:pt x="10668" y="0"/>
                  </a:moveTo>
                  <a:lnTo>
                    <a:pt x="22861" y="3810"/>
                  </a:lnTo>
                  <a:lnTo>
                    <a:pt x="36576" y="8382"/>
                  </a:lnTo>
                  <a:lnTo>
                    <a:pt x="40116" y="10152"/>
                  </a:lnTo>
                  <a:lnTo>
                    <a:pt x="40387" y="6096"/>
                  </a:lnTo>
                  <a:lnTo>
                    <a:pt x="41911" y="6096"/>
                  </a:lnTo>
                  <a:lnTo>
                    <a:pt x="41480" y="10833"/>
                  </a:lnTo>
                  <a:lnTo>
                    <a:pt x="48768" y="14477"/>
                  </a:lnTo>
                  <a:lnTo>
                    <a:pt x="60961" y="22098"/>
                  </a:lnTo>
                  <a:lnTo>
                    <a:pt x="73914" y="29718"/>
                  </a:lnTo>
                  <a:lnTo>
                    <a:pt x="76200" y="31546"/>
                  </a:lnTo>
                  <a:lnTo>
                    <a:pt x="76200" y="41954"/>
                  </a:lnTo>
                  <a:lnTo>
                    <a:pt x="70104" y="36576"/>
                  </a:lnTo>
                  <a:lnTo>
                    <a:pt x="55626" y="25908"/>
                  </a:lnTo>
                  <a:lnTo>
                    <a:pt x="41149" y="16002"/>
                  </a:lnTo>
                  <a:lnTo>
                    <a:pt x="41016" y="15935"/>
                  </a:lnTo>
                  <a:lnTo>
                    <a:pt x="40387" y="22860"/>
                  </a:lnTo>
                  <a:lnTo>
                    <a:pt x="36576" y="39624"/>
                  </a:lnTo>
                  <a:lnTo>
                    <a:pt x="32004" y="54864"/>
                  </a:lnTo>
                  <a:lnTo>
                    <a:pt x="25147" y="70865"/>
                  </a:lnTo>
                  <a:lnTo>
                    <a:pt x="18288" y="86106"/>
                  </a:lnTo>
                  <a:lnTo>
                    <a:pt x="12954" y="101346"/>
                  </a:lnTo>
                  <a:lnTo>
                    <a:pt x="7620" y="117348"/>
                  </a:lnTo>
                  <a:lnTo>
                    <a:pt x="3811" y="133350"/>
                  </a:lnTo>
                  <a:lnTo>
                    <a:pt x="3049" y="143256"/>
                  </a:lnTo>
                  <a:lnTo>
                    <a:pt x="2287" y="153924"/>
                  </a:lnTo>
                  <a:lnTo>
                    <a:pt x="3049" y="163068"/>
                  </a:lnTo>
                  <a:lnTo>
                    <a:pt x="5335" y="172974"/>
                  </a:lnTo>
                  <a:lnTo>
                    <a:pt x="6858" y="180594"/>
                  </a:lnTo>
                  <a:lnTo>
                    <a:pt x="10668" y="189738"/>
                  </a:lnTo>
                  <a:lnTo>
                    <a:pt x="14478" y="197358"/>
                  </a:lnTo>
                  <a:lnTo>
                    <a:pt x="20575" y="202692"/>
                  </a:lnTo>
                  <a:lnTo>
                    <a:pt x="22861" y="205739"/>
                  </a:lnTo>
                  <a:lnTo>
                    <a:pt x="25908" y="208026"/>
                  </a:lnTo>
                  <a:lnTo>
                    <a:pt x="29718" y="208788"/>
                  </a:lnTo>
                  <a:lnTo>
                    <a:pt x="37338" y="208788"/>
                  </a:lnTo>
                  <a:lnTo>
                    <a:pt x="41149" y="207264"/>
                  </a:lnTo>
                  <a:lnTo>
                    <a:pt x="44958" y="204977"/>
                  </a:lnTo>
                  <a:lnTo>
                    <a:pt x="49530" y="201168"/>
                  </a:lnTo>
                  <a:lnTo>
                    <a:pt x="55626" y="195072"/>
                  </a:lnTo>
                  <a:lnTo>
                    <a:pt x="60199" y="188214"/>
                  </a:lnTo>
                  <a:lnTo>
                    <a:pt x="70104" y="173736"/>
                  </a:lnTo>
                  <a:lnTo>
                    <a:pt x="75438" y="163068"/>
                  </a:lnTo>
                  <a:lnTo>
                    <a:pt x="76200" y="162154"/>
                  </a:lnTo>
                  <a:lnTo>
                    <a:pt x="76200" y="171450"/>
                  </a:lnTo>
                  <a:lnTo>
                    <a:pt x="75438" y="172212"/>
                  </a:lnTo>
                  <a:lnTo>
                    <a:pt x="70866" y="180594"/>
                  </a:lnTo>
                  <a:lnTo>
                    <a:pt x="66294" y="189738"/>
                  </a:lnTo>
                  <a:lnTo>
                    <a:pt x="60961" y="195072"/>
                  </a:lnTo>
                  <a:lnTo>
                    <a:pt x="55626" y="201930"/>
                  </a:lnTo>
                  <a:lnTo>
                    <a:pt x="49530" y="207264"/>
                  </a:lnTo>
                  <a:lnTo>
                    <a:pt x="43435" y="211074"/>
                  </a:lnTo>
                  <a:lnTo>
                    <a:pt x="38100" y="211836"/>
                  </a:lnTo>
                  <a:lnTo>
                    <a:pt x="34290" y="212598"/>
                  </a:lnTo>
                  <a:lnTo>
                    <a:pt x="30480" y="212598"/>
                  </a:lnTo>
                  <a:lnTo>
                    <a:pt x="22861" y="211074"/>
                  </a:lnTo>
                  <a:lnTo>
                    <a:pt x="20575" y="208788"/>
                  </a:lnTo>
                  <a:lnTo>
                    <a:pt x="14478" y="204215"/>
                  </a:lnTo>
                  <a:lnTo>
                    <a:pt x="9906" y="197358"/>
                  </a:lnTo>
                  <a:lnTo>
                    <a:pt x="3811" y="182118"/>
                  </a:lnTo>
                  <a:lnTo>
                    <a:pt x="2287" y="173736"/>
                  </a:lnTo>
                  <a:lnTo>
                    <a:pt x="0" y="162306"/>
                  </a:lnTo>
                  <a:lnTo>
                    <a:pt x="0" y="151638"/>
                  </a:lnTo>
                  <a:lnTo>
                    <a:pt x="3049" y="130302"/>
                  </a:lnTo>
                  <a:lnTo>
                    <a:pt x="9144" y="108965"/>
                  </a:lnTo>
                  <a:lnTo>
                    <a:pt x="24385" y="69342"/>
                  </a:lnTo>
                  <a:lnTo>
                    <a:pt x="32004" y="48006"/>
                  </a:lnTo>
                  <a:lnTo>
                    <a:pt x="35814" y="38862"/>
                  </a:lnTo>
                  <a:lnTo>
                    <a:pt x="37338" y="28194"/>
                  </a:lnTo>
                  <a:lnTo>
                    <a:pt x="39625" y="17526"/>
                  </a:lnTo>
                  <a:lnTo>
                    <a:pt x="39772" y="15314"/>
                  </a:lnTo>
                  <a:lnTo>
                    <a:pt x="25908" y="8382"/>
                  </a:lnTo>
                  <a:lnTo>
                    <a:pt x="10668" y="1524"/>
                  </a:lnTo>
                  <a:lnTo>
                    <a:pt x="9906" y="762"/>
                  </a:lnTo>
                  <a:lnTo>
                    <a:pt x="10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7" name="Shape 192892"/>
            <p:cNvSpPr/>
            <p:nvPr/>
          </p:nvSpPr>
          <p:spPr>
            <a:xfrm>
              <a:off x="247650" y="208331"/>
              <a:ext cx="87630" cy="139904"/>
            </a:xfrm>
            <a:custGeom>
              <a:avLst/>
              <a:gdLst/>
              <a:ahLst/>
              <a:cxnLst/>
              <a:rect l="0" t="0" r="0" b="0"/>
              <a:pathLst>
                <a:path w="87630" h="139904">
                  <a:moveTo>
                    <a:pt x="0" y="0"/>
                  </a:moveTo>
                  <a:lnTo>
                    <a:pt x="9144" y="7316"/>
                  </a:lnTo>
                  <a:lnTo>
                    <a:pt x="29718" y="23318"/>
                  </a:lnTo>
                  <a:lnTo>
                    <a:pt x="41911" y="33986"/>
                  </a:lnTo>
                  <a:lnTo>
                    <a:pt x="53340" y="45416"/>
                  </a:lnTo>
                  <a:lnTo>
                    <a:pt x="64770" y="58369"/>
                  </a:lnTo>
                  <a:lnTo>
                    <a:pt x="74676" y="70562"/>
                  </a:lnTo>
                  <a:lnTo>
                    <a:pt x="82297" y="84278"/>
                  </a:lnTo>
                  <a:lnTo>
                    <a:pt x="85344" y="91136"/>
                  </a:lnTo>
                  <a:lnTo>
                    <a:pt x="86868" y="97993"/>
                  </a:lnTo>
                  <a:lnTo>
                    <a:pt x="87630" y="104852"/>
                  </a:lnTo>
                  <a:lnTo>
                    <a:pt x="87630" y="112471"/>
                  </a:lnTo>
                  <a:lnTo>
                    <a:pt x="86106" y="119330"/>
                  </a:lnTo>
                  <a:lnTo>
                    <a:pt x="82297" y="126188"/>
                  </a:lnTo>
                  <a:lnTo>
                    <a:pt x="79249" y="129997"/>
                  </a:lnTo>
                  <a:lnTo>
                    <a:pt x="76200" y="133045"/>
                  </a:lnTo>
                  <a:lnTo>
                    <a:pt x="72390" y="134569"/>
                  </a:lnTo>
                  <a:lnTo>
                    <a:pt x="68580" y="136856"/>
                  </a:lnTo>
                  <a:lnTo>
                    <a:pt x="60199" y="139904"/>
                  </a:lnTo>
                  <a:lnTo>
                    <a:pt x="41149" y="139904"/>
                  </a:lnTo>
                  <a:lnTo>
                    <a:pt x="32004" y="137618"/>
                  </a:lnTo>
                  <a:lnTo>
                    <a:pt x="22861" y="136093"/>
                  </a:lnTo>
                  <a:lnTo>
                    <a:pt x="15240" y="133045"/>
                  </a:lnTo>
                  <a:lnTo>
                    <a:pt x="10668" y="133045"/>
                  </a:lnTo>
                  <a:lnTo>
                    <a:pt x="6858" y="133807"/>
                  </a:lnTo>
                  <a:lnTo>
                    <a:pt x="3049" y="136856"/>
                  </a:lnTo>
                  <a:lnTo>
                    <a:pt x="0" y="139904"/>
                  </a:lnTo>
                  <a:lnTo>
                    <a:pt x="0" y="130608"/>
                  </a:lnTo>
                  <a:lnTo>
                    <a:pt x="6858" y="122378"/>
                  </a:lnTo>
                  <a:lnTo>
                    <a:pt x="10668" y="120854"/>
                  </a:lnTo>
                  <a:lnTo>
                    <a:pt x="13716" y="120854"/>
                  </a:lnTo>
                  <a:lnTo>
                    <a:pt x="22099" y="123902"/>
                  </a:lnTo>
                  <a:lnTo>
                    <a:pt x="32766" y="125426"/>
                  </a:lnTo>
                  <a:lnTo>
                    <a:pt x="43435" y="126188"/>
                  </a:lnTo>
                  <a:lnTo>
                    <a:pt x="53340" y="123902"/>
                  </a:lnTo>
                  <a:lnTo>
                    <a:pt x="58675" y="123140"/>
                  </a:lnTo>
                  <a:lnTo>
                    <a:pt x="63247" y="120854"/>
                  </a:lnTo>
                  <a:lnTo>
                    <a:pt x="67056" y="119330"/>
                  </a:lnTo>
                  <a:lnTo>
                    <a:pt x="70104" y="116281"/>
                  </a:lnTo>
                  <a:lnTo>
                    <a:pt x="71628" y="112471"/>
                  </a:lnTo>
                  <a:lnTo>
                    <a:pt x="73914" y="108662"/>
                  </a:lnTo>
                  <a:lnTo>
                    <a:pt x="73914" y="104090"/>
                  </a:lnTo>
                  <a:lnTo>
                    <a:pt x="72390" y="98756"/>
                  </a:lnTo>
                  <a:lnTo>
                    <a:pt x="67056" y="86564"/>
                  </a:lnTo>
                  <a:lnTo>
                    <a:pt x="60199" y="75133"/>
                  </a:lnTo>
                  <a:lnTo>
                    <a:pt x="52578" y="64466"/>
                  </a:lnTo>
                  <a:lnTo>
                    <a:pt x="44197" y="54559"/>
                  </a:lnTo>
                  <a:lnTo>
                    <a:pt x="20575" y="29414"/>
                  </a:lnTo>
                  <a:lnTo>
                    <a:pt x="6858" y="16459"/>
                  </a:lnTo>
                  <a:lnTo>
                    <a:pt x="0" y="104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8" name="Shape 192893"/>
            <p:cNvSpPr/>
            <p:nvPr/>
          </p:nvSpPr>
          <p:spPr>
            <a:xfrm>
              <a:off x="165354" y="31242"/>
              <a:ext cx="48006" cy="163068"/>
            </a:xfrm>
            <a:custGeom>
              <a:avLst/>
              <a:gdLst/>
              <a:ahLst/>
              <a:cxnLst/>
              <a:rect l="0" t="0" r="0" b="0"/>
              <a:pathLst>
                <a:path w="48006" h="163068">
                  <a:moveTo>
                    <a:pt x="0" y="0"/>
                  </a:moveTo>
                  <a:lnTo>
                    <a:pt x="762" y="0"/>
                  </a:lnTo>
                  <a:lnTo>
                    <a:pt x="3810" y="2286"/>
                  </a:lnTo>
                  <a:lnTo>
                    <a:pt x="5334" y="4572"/>
                  </a:lnTo>
                  <a:lnTo>
                    <a:pt x="9144" y="9906"/>
                  </a:lnTo>
                  <a:lnTo>
                    <a:pt x="15240" y="21336"/>
                  </a:lnTo>
                  <a:lnTo>
                    <a:pt x="24384" y="41910"/>
                  </a:lnTo>
                  <a:lnTo>
                    <a:pt x="32004" y="63246"/>
                  </a:lnTo>
                  <a:lnTo>
                    <a:pt x="35814" y="75438"/>
                  </a:lnTo>
                  <a:lnTo>
                    <a:pt x="38862" y="87630"/>
                  </a:lnTo>
                  <a:lnTo>
                    <a:pt x="42672" y="112776"/>
                  </a:lnTo>
                  <a:lnTo>
                    <a:pt x="45720" y="136398"/>
                  </a:lnTo>
                  <a:lnTo>
                    <a:pt x="48006" y="161544"/>
                  </a:lnTo>
                  <a:lnTo>
                    <a:pt x="47244" y="163068"/>
                  </a:lnTo>
                  <a:lnTo>
                    <a:pt x="47244" y="161544"/>
                  </a:lnTo>
                  <a:lnTo>
                    <a:pt x="41910" y="120396"/>
                  </a:lnTo>
                  <a:lnTo>
                    <a:pt x="38862" y="99060"/>
                  </a:lnTo>
                  <a:lnTo>
                    <a:pt x="34290" y="77724"/>
                  </a:lnTo>
                  <a:lnTo>
                    <a:pt x="27432" y="55626"/>
                  </a:lnTo>
                  <a:lnTo>
                    <a:pt x="23622" y="44958"/>
                  </a:lnTo>
                  <a:lnTo>
                    <a:pt x="19050" y="34290"/>
                  </a:lnTo>
                  <a:lnTo>
                    <a:pt x="11430" y="16764"/>
                  </a:lnTo>
                  <a:lnTo>
                    <a:pt x="6096" y="6858"/>
                  </a:lnTo>
                  <a:lnTo>
                    <a:pt x="3810" y="4572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9" name="Shape 192894"/>
            <p:cNvSpPr/>
            <p:nvPr/>
          </p:nvSpPr>
          <p:spPr>
            <a:xfrm>
              <a:off x="6097" y="215647"/>
              <a:ext cx="195834" cy="351282"/>
            </a:xfrm>
            <a:custGeom>
              <a:avLst/>
              <a:gdLst/>
              <a:ahLst/>
              <a:cxnLst/>
              <a:rect l="0" t="0" r="0" b="0"/>
              <a:pathLst>
                <a:path w="195834" h="351282">
                  <a:moveTo>
                    <a:pt x="195834" y="0"/>
                  </a:moveTo>
                  <a:lnTo>
                    <a:pt x="195834" y="762"/>
                  </a:lnTo>
                  <a:lnTo>
                    <a:pt x="190500" y="4572"/>
                  </a:lnTo>
                  <a:lnTo>
                    <a:pt x="184403" y="9144"/>
                  </a:lnTo>
                  <a:lnTo>
                    <a:pt x="179832" y="14477"/>
                  </a:lnTo>
                  <a:lnTo>
                    <a:pt x="176022" y="19812"/>
                  </a:lnTo>
                  <a:lnTo>
                    <a:pt x="169164" y="33527"/>
                  </a:lnTo>
                  <a:lnTo>
                    <a:pt x="163068" y="46482"/>
                  </a:lnTo>
                  <a:lnTo>
                    <a:pt x="153162" y="67818"/>
                  </a:lnTo>
                  <a:lnTo>
                    <a:pt x="148590" y="78486"/>
                  </a:lnTo>
                  <a:lnTo>
                    <a:pt x="144780" y="88392"/>
                  </a:lnTo>
                  <a:lnTo>
                    <a:pt x="140970" y="101346"/>
                  </a:lnTo>
                  <a:lnTo>
                    <a:pt x="137160" y="115062"/>
                  </a:lnTo>
                  <a:lnTo>
                    <a:pt x="132588" y="143256"/>
                  </a:lnTo>
                  <a:lnTo>
                    <a:pt x="128778" y="169926"/>
                  </a:lnTo>
                  <a:lnTo>
                    <a:pt x="122682" y="197358"/>
                  </a:lnTo>
                  <a:lnTo>
                    <a:pt x="115824" y="219456"/>
                  </a:lnTo>
                  <a:lnTo>
                    <a:pt x="107442" y="241553"/>
                  </a:lnTo>
                  <a:lnTo>
                    <a:pt x="102870" y="252222"/>
                  </a:lnTo>
                  <a:lnTo>
                    <a:pt x="98298" y="262127"/>
                  </a:lnTo>
                  <a:lnTo>
                    <a:pt x="92202" y="271272"/>
                  </a:lnTo>
                  <a:lnTo>
                    <a:pt x="85344" y="281177"/>
                  </a:lnTo>
                  <a:lnTo>
                    <a:pt x="76962" y="291084"/>
                  </a:lnTo>
                  <a:lnTo>
                    <a:pt x="68580" y="299465"/>
                  </a:lnTo>
                  <a:lnTo>
                    <a:pt x="60198" y="308610"/>
                  </a:lnTo>
                  <a:lnTo>
                    <a:pt x="50292" y="316230"/>
                  </a:lnTo>
                  <a:lnTo>
                    <a:pt x="31242" y="331470"/>
                  </a:lnTo>
                  <a:lnTo>
                    <a:pt x="22098" y="339090"/>
                  </a:lnTo>
                  <a:lnTo>
                    <a:pt x="12953" y="348234"/>
                  </a:lnTo>
                  <a:lnTo>
                    <a:pt x="10668" y="349758"/>
                  </a:lnTo>
                  <a:lnTo>
                    <a:pt x="6858" y="351282"/>
                  </a:lnTo>
                  <a:lnTo>
                    <a:pt x="3810" y="349758"/>
                  </a:lnTo>
                  <a:lnTo>
                    <a:pt x="1524" y="348234"/>
                  </a:lnTo>
                  <a:lnTo>
                    <a:pt x="0" y="345186"/>
                  </a:lnTo>
                  <a:lnTo>
                    <a:pt x="0" y="342138"/>
                  </a:lnTo>
                  <a:lnTo>
                    <a:pt x="762" y="339090"/>
                  </a:lnTo>
                  <a:lnTo>
                    <a:pt x="3048" y="336042"/>
                  </a:lnTo>
                  <a:lnTo>
                    <a:pt x="25908" y="320802"/>
                  </a:lnTo>
                  <a:lnTo>
                    <a:pt x="48768" y="303276"/>
                  </a:lnTo>
                  <a:lnTo>
                    <a:pt x="58674" y="294894"/>
                  </a:lnTo>
                  <a:lnTo>
                    <a:pt x="68580" y="284226"/>
                  </a:lnTo>
                  <a:lnTo>
                    <a:pt x="77724" y="274320"/>
                  </a:lnTo>
                  <a:lnTo>
                    <a:pt x="86868" y="262890"/>
                  </a:lnTo>
                  <a:lnTo>
                    <a:pt x="94488" y="251460"/>
                  </a:lnTo>
                  <a:lnTo>
                    <a:pt x="99822" y="238506"/>
                  </a:lnTo>
                  <a:lnTo>
                    <a:pt x="105918" y="226314"/>
                  </a:lnTo>
                  <a:lnTo>
                    <a:pt x="110490" y="213360"/>
                  </a:lnTo>
                  <a:lnTo>
                    <a:pt x="114300" y="199644"/>
                  </a:lnTo>
                  <a:lnTo>
                    <a:pt x="118110" y="187452"/>
                  </a:lnTo>
                  <a:lnTo>
                    <a:pt x="123444" y="160020"/>
                  </a:lnTo>
                  <a:lnTo>
                    <a:pt x="129540" y="132588"/>
                  </a:lnTo>
                  <a:lnTo>
                    <a:pt x="137160" y="105918"/>
                  </a:lnTo>
                  <a:lnTo>
                    <a:pt x="146303" y="80010"/>
                  </a:lnTo>
                  <a:lnTo>
                    <a:pt x="156972" y="54102"/>
                  </a:lnTo>
                  <a:lnTo>
                    <a:pt x="164592" y="38100"/>
                  </a:lnTo>
                  <a:lnTo>
                    <a:pt x="172212" y="22860"/>
                  </a:lnTo>
                  <a:lnTo>
                    <a:pt x="176784" y="16002"/>
                  </a:lnTo>
                  <a:lnTo>
                    <a:pt x="182880" y="9144"/>
                  </a:lnTo>
                  <a:lnTo>
                    <a:pt x="188214" y="4572"/>
                  </a:lnTo>
                  <a:lnTo>
                    <a:pt x="1958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30" name="Shape 192895"/>
            <p:cNvSpPr/>
            <p:nvPr/>
          </p:nvSpPr>
          <p:spPr>
            <a:xfrm>
              <a:off x="0" y="134113"/>
              <a:ext cx="218694" cy="115061"/>
            </a:xfrm>
            <a:custGeom>
              <a:avLst/>
              <a:gdLst/>
              <a:ahLst/>
              <a:cxnLst/>
              <a:rect l="0" t="0" r="0" b="0"/>
              <a:pathLst>
                <a:path w="218694" h="115061">
                  <a:moveTo>
                    <a:pt x="39625" y="0"/>
                  </a:moveTo>
                  <a:lnTo>
                    <a:pt x="53340" y="0"/>
                  </a:lnTo>
                  <a:lnTo>
                    <a:pt x="67056" y="761"/>
                  </a:lnTo>
                  <a:lnTo>
                    <a:pt x="79249" y="3048"/>
                  </a:lnTo>
                  <a:lnTo>
                    <a:pt x="100585" y="7620"/>
                  </a:lnTo>
                  <a:lnTo>
                    <a:pt x="121920" y="13715"/>
                  </a:lnTo>
                  <a:lnTo>
                    <a:pt x="143256" y="21335"/>
                  </a:lnTo>
                  <a:lnTo>
                    <a:pt x="163830" y="29718"/>
                  </a:lnTo>
                  <a:lnTo>
                    <a:pt x="184404" y="39624"/>
                  </a:lnTo>
                  <a:lnTo>
                    <a:pt x="195835" y="45720"/>
                  </a:lnTo>
                  <a:lnTo>
                    <a:pt x="201930" y="48768"/>
                  </a:lnTo>
                  <a:lnTo>
                    <a:pt x="208026" y="52577"/>
                  </a:lnTo>
                  <a:lnTo>
                    <a:pt x="212599" y="56387"/>
                  </a:lnTo>
                  <a:lnTo>
                    <a:pt x="216409" y="61722"/>
                  </a:lnTo>
                  <a:lnTo>
                    <a:pt x="218694" y="67818"/>
                  </a:lnTo>
                  <a:lnTo>
                    <a:pt x="218694" y="75437"/>
                  </a:lnTo>
                  <a:lnTo>
                    <a:pt x="217170" y="77724"/>
                  </a:lnTo>
                  <a:lnTo>
                    <a:pt x="213361" y="79248"/>
                  </a:lnTo>
                  <a:lnTo>
                    <a:pt x="209550" y="79248"/>
                  </a:lnTo>
                  <a:lnTo>
                    <a:pt x="208788" y="77724"/>
                  </a:lnTo>
                  <a:lnTo>
                    <a:pt x="205740" y="72389"/>
                  </a:lnTo>
                  <a:lnTo>
                    <a:pt x="203454" y="67818"/>
                  </a:lnTo>
                  <a:lnTo>
                    <a:pt x="195835" y="58674"/>
                  </a:lnTo>
                  <a:lnTo>
                    <a:pt x="185166" y="53339"/>
                  </a:lnTo>
                  <a:lnTo>
                    <a:pt x="174499" y="47244"/>
                  </a:lnTo>
                  <a:lnTo>
                    <a:pt x="144018" y="32003"/>
                  </a:lnTo>
                  <a:lnTo>
                    <a:pt x="128016" y="25146"/>
                  </a:lnTo>
                  <a:lnTo>
                    <a:pt x="112014" y="19050"/>
                  </a:lnTo>
                  <a:lnTo>
                    <a:pt x="94488" y="13715"/>
                  </a:lnTo>
                  <a:lnTo>
                    <a:pt x="77725" y="9906"/>
                  </a:lnTo>
                  <a:lnTo>
                    <a:pt x="59437" y="6858"/>
                  </a:lnTo>
                  <a:lnTo>
                    <a:pt x="49530" y="6096"/>
                  </a:lnTo>
                  <a:lnTo>
                    <a:pt x="40387" y="6096"/>
                  </a:lnTo>
                  <a:lnTo>
                    <a:pt x="30480" y="6858"/>
                  </a:lnTo>
                  <a:lnTo>
                    <a:pt x="22861" y="8382"/>
                  </a:lnTo>
                  <a:lnTo>
                    <a:pt x="17526" y="12953"/>
                  </a:lnTo>
                  <a:lnTo>
                    <a:pt x="12954" y="16763"/>
                  </a:lnTo>
                  <a:lnTo>
                    <a:pt x="9906" y="21335"/>
                  </a:lnTo>
                  <a:lnTo>
                    <a:pt x="7620" y="25908"/>
                  </a:lnTo>
                  <a:lnTo>
                    <a:pt x="6858" y="32003"/>
                  </a:lnTo>
                  <a:lnTo>
                    <a:pt x="6858" y="38100"/>
                  </a:lnTo>
                  <a:lnTo>
                    <a:pt x="7620" y="43434"/>
                  </a:lnTo>
                  <a:lnTo>
                    <a:pt x="9906" y="50292"/>
                  </a:lnTo>
                  <a:lnTo>
                    <a:pt x="14478" y="61722"/>
                  </a:lnTo>
                  <a:lnTo>
                    <a:pt x="21337" y="73913"/>
                  </a:lnTo>
                  <a:lnTo>
                    <a:pt x="25908" y="82296"/>
                  </a:lnTo>
                  <a:lnTo>
                    <a:pt x="33528" y="92963"/>
                  </a:lnTo>
                  <a:lnTo>
                    <a:pt x="43435" y="102870"/>
                  </a:lnTo>
                  <a:lnTo>
                    <a:pt x="48006" y="106680"/>
                  </a:lnTo>
                  <a:lnTo>
                    <a:pt x="51054" y="108965"/>
                  </a:lnTo>
                  <a:lnTo>
                    <a:pt x="54864" y="110489"/>
                  </a:lnTo>
                  <a:lnTo>
                    <a:pt x="57150" y="111251"/>
                  </a:lnTo>
                  <a:lnTo>
                    <a:pt x="60199" y="111251"/>
                  </a:lnTo>
                  <a:lnTo>
                    <a:pt x="62485" y="110489"/>
                  </a:lnTo>
                  <a:lnTo>
                    <a:pt x="64008" y="108203"/>
                  </a:lnTo>
                  <a:lnTo>
                    <a:pt x="66294" y="106680"/>
                  </a:lnTo>
                  <a:lnTo>
                    <a:pt x="66294" y="101346"/>
                  </a:lnTo>
                  <a:lnTo>
                    <a:pt x="64770" y="99822"/>
                  </a:lnTo>
                  <a:lnTo>
                    <a:pt x="60961" y="93725"/>
                  </a:lnTo>
                  <a:lnTo>
                    <a:pt x="57150" y="88392"/>
                  </a:lnTo>
                  <a:lnTo>
                    <a:pt x="52578" y="83058"/>
                  </a:lnTo>
                  <a:lnTo>
                    <a:pt x="47244" y="79248"/>
                  </a:lnTo>
                  <a:lnTo>
                    <a:pt x="45720" y="79248"/>
                  </a:lnTo>
                  <a:lnTo>
                    <a:pt x="45720" y="78486"/>
                  </a:lnTo>
                  <a:lnTo>
                    <a:pt x="54864" y="82296"/>
                  </a:lnTo>
                  <a:lnTo>
                    <a:pt x="62485" y="88392"/>
                  </a:lnTo>
                  <a:lnTo>
                    <a:pt x="64770" y="92201"/>
                  </a:lnTo>
                  <a:lnTo>
                    <a:pt x="67818" y="96011"/>
                  </a:lnTo>
                  <a:lnTo>
                    <a:pt x="70104" y="99822"/>
                  </a:lnTo>
                  <a:lnTo>
                    <a:pt x="70866" y="104394"/>
                  </a:lnTo>
                  <a:lnTo>
                    <a:pt x="70866" y="107442"/>
                  </a:lnTo>
                  <a:lnTo>
                    <a:pt x="70104" y="110489"/>
                  </a:lnTo>
                  <a:lnTo>
                    <a:pt x="67056" y="112013"/>
                  </a:lnTo>
                  <a:lnTo>
                    <a:pt x="64008" y="114299"/>
                  </a:lnTo>
                  <a:lnTo>
                    <a:pt x="60961" y="115061"/>
                  </a:lnTo>
                  <a:lnTo>
                    <a:pt x="54864" y="115061"/>
                  </a:lnTo>
                  <a:lnTo>
                    <a:pt x="51816" y="114299"/>
                  </a:lnTo>
                  <a:lnTo>
                    <a:pt x="44958" y="110489"/>
                  </a:lnTo>
                  <a:lnTo>
                    <a:pt x="39625" y="105156"/>
                  </a:lnTo>
                  <a:lnTo>
                    <a:pt x="33528" y="100584"/>
                  </a:lnTo>
                  <a:lnTo>
                    <a:pt x="28956" y="94487"/>
                  </a:lnTo>
                  <a:lnTo>
                    <a:pt x="20575" y="82296"/>
                  </a:lnTo>
                  <a:lnTo>
                    <a:pt x="13716" y="69342"/>
                  </a:lnTo>
                  <a:lnTo>
                    <a:pt x="6858" y="58674"/>
                  </a:lnTo>
                  <a:lnTo>
                    <a:pt x="3811" y="52577"/>
                  </a:lnTo>
                  <a:lnTo>
                    <a:pt x="2287" y="45720"/>
                  </a:lnTo>
                  <a:lnTo>
                    <a:pt x="0" y="38100"/>
                  </a:lnTo>
                  <a:lnTo>
                    <a:pt x="0" y="31242"/>
                  </a:lnTo>
                  <a:lnTo>
                    <a:pt x="2287" y="23622"/>
                  </a:lnTo>
                  <a:lnTo>
                    <a:pt x="3811" y="20574"/>
                  </a:lnTo>
                  <a:lnTo>
                    <a:pt x="6097" y="16763"/>
                  </a:lnTo>
                  <a:lnTo>
                    <a:pt x="10668" y="11430"/>
                  </a:lnTo>
                  <a:lnTo>
                    <a:pt x="15240" y="7620"/>
                  </a:lnTo>
                  <a:lnTo>
                    <a:pt x="21337" y="4572"/>
                  </a:lnTo>
                  <a:lnTo>
                    <a:pt x="26670" y="3048"/>
                  </a:lnTo>
                  <a:lnTo>
                    <a:pt x="33528" y="761"/>
                  </a:lnTo>
                  <a:lnTo>
                    <a:pt x="396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864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AD47"/>
                </a:solidFill>
              </a:rPr>
              <a:t>Wat verstaan we eigenlijk </a:t>
            </a:r>
            <a:r>
              <a:rPr lang="nl-NL" dirty="0" smtClean="0">
                <a:solidFill>
                  <a:srgbClr val="70AD47"/>
                </a:solidFill>
              </a:rPr>
              <a:t/>
            </a:r>
            <a:br>
              <a:rPr lang="nl-NL" dirty="0" smtClean="0">
                <a:solidFill>
                  <a:srgbClr val="70AD47"/>
                </a:solidFill>
              </a:rPr>
            </a:br>
            <a:r>
              <a:rPr lang="nl-NL" dirty="0" smtClean="0">
                <a:solidFill>
                  <a:srgbClr val="70AD47"/>
                </a:solidFill>
              </a:rPr>
              <a:t>onder </a:t>
            </a:r>
            <a:r>
              <a:rPr lang="nl-NL" dirty="0">
                <a:solidFill>
                  <a:srgbClr val="70AD47"/>
                </a:solidFill>
              </a:rPr>
              <a:t>geluk?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accent6"/>
                </a:solidFill>
              </a:rPr>
              <a:t>Dit zei de Dikke van Dale een paar jaar geleden</a:t>
            </a:r>
            <a:br>
              <a:rPr lang="nl-NL" dirty="0" smtClean="0">
                <a:solidFill>
                  <a:schemeClr val="accent6"/>
                </a:solidFill>
              </a:rPr>
            </a:br>
            <a:r>
              <a:rPr lang="nl-NL" dirty="0" smtClean="0">
                <a:solidFill>
                  <a:schemeClr val="accent6"/>
                </a:solidFill>
              </a:rPr>
              <a:t/>
            </a:r>
            <a:br>
              <a:rPr lang="nl-NL" dirty="0" smtClean="0">
                <a:solidFill>
                  <a:schemeClr val="accent6"/>
                </a:solidFill>
              </a:rPr>
            </a:br>
            <a:r>
              <a:rPr lang="nl-NL" dirty="0" err="1" smtClean="0">
                <a:solidFill>
                  <a:schemeClr val="accent6"/>
                </a:solidFill>
              </a:rPr>
              <a:t>ge·l</a:t>
            </a:r>
            <a:r>
              <a:rPr lang="nl-NL" u="sng" dirty="0" err="1" smtClean="0">
                <a:solidFill>
                  <a:schemeClr val="accent6"/>
                </a:solidFill>
              </a:rPr>
              <a:t>u</a:t>
            </a:r>
            <a:r>
              <a:rPr lang="nl-NL" dirty="0" err="1" smtClean="0">
                <a:solidFill>
                  <a:schemeClr val="accent6"/>
                </a:solidFill>
              </a:rPr>
              <a:t>k</a:t>
            </a:r>
            <a:r>
              <a:rPr lang="nl-NL" dirty="0">
                <a:solidFill>
                  <a:schemeClr val="accent6"/>
                </a:solidFill>
              </a:rPr>
              <a:t> </a:t>
            </a:r>
            <a:r>
              <a:rPr lang="nl-NL" i="1" dirty="0">
                <a:solidFill>
                  <a:schemeClr val="accent6"/>
                </a:solidFill>
              </a:rPr>
              <a:t>(het; o)</a:t>
            </a:r>
            <a:br>
              <a:rPr lang="nl-NL" i="1" dirty="0">
                <a:solidFill>
                  <a:schemeClr val="accent6"/>
                </a:solidFill>
              </a:rPr>
            </a:br>
            <a:r>
              <a:rPr lang="nl-NL" i="1" dirty="0" smtClean="0">
                <a:solidFill>
                  <a:srgbClr val="008000"/>
                </a:solidFill>
              </a:rPr>
              <a:t/>
            </a:r>
            <a:br>
              <a:rPr lang="nl-NL" i="1" dirty="0" smtClean="0">
                <a:solidFill>
                  <a:srgbClr val="008000"/>
                </a:solidFill>
              </a:rPr>
            </a:br>
            <a:r>
              <a:rPr lang="nl-NL" altLang="nl-NL" dirty="0" smtClean="0">
                <a:solidFill>
                  <a:srgbClr val="70AD47"/>
                </a:solidFill>
              </a:rPr>
              <a:t>1  fortuin</a:t>
            </a:r>
            <a:r>
              <a:rPr lang="nl-NL" altLang="nl-NL" dirty="0">
                <a:solidFill>
                  <a:srgbClr val="70AD47"/>
                </a:solidFill>
              </a:rPr>
              <a:t>, voorspoed, </a:t>
            </a:r>
            <a:r>
              <a:rPr lang="nl-NL" altLang="nl-NL" dirty="0" smtClean="0">
                <a:solidFill>
                  <a:srgbClr val="70AD47"/>
                </a:solidFill>
              </a:rPr>
              <a:t>mazzel       </a:t>
            </a:r>
            <a:br>
              <a:rPr lang="nl-NL" altLang="nl-NL" dirty="0" smtClean="0">
                <a:solidFill>
                  <a:srgbClr val="70AD47"/>
                </a:solidFill>
              </a:rPr>
            </a:br>
            <a:r>
              <a:rPr lang="nl-NL" altLang="nl-NL" dirty="0" smtClean="0">
                <a:solidFill>
                  <a:srgbClr val="70AD47"/>
                </a:solidFill>
              </a:rPr>
              <a:t>    oftewel GELUK HEBBEN</a:t>
            </a:r>
            <a:r>
              <a:rPr lang="nl-NL" altLang="nl-NL" dirty="0">
                <a:solidFill>
                  <a:srgbClr val="70AD47"/>
                </a:solidFill>
              </a:rPr>
              <a:t/>
            </a:r>
            <a:br>
              <a:rPr lang="nl-NL" altLang="nl-NL" dirty="0">
                <a:solidFill>
                  <a:srgbClr val="70AD47"/>
                </a:solidFill>
              </a:rPr>
            </a:br>
            <a:endParaRPr lang="nl-NL" altLang="nl-NL" dirty="0">
              <a:solidFill>
                <a:srgbClr val="70AD47"/>
              </a:solidFill>
            </a:endParaRPr>
          </a:p>
          <a:p>
            <a:pPr marL="0" indent="0">
              <a:buNone/>
            </a:pPr>
            <a:r>
              <a:rPr lang="nl-NL" altLang="nl-NL" dirty="0" smtClean="0">
                <a:solidFill>
                  <a:srgbClr val="70AD47"/>
                </a:solidFill>
              </a:rPr>
              <a:t>2  </a:t>
            </a:r>
            <a:r>
              <a:rPr lang="nl-NL" altLang="nl-NL" dirty="0">
                <a:solidFill>
                  <a:srgbClr val="70AD47"/>
                </a:solidFill>
              </a:rPr>
              <a:t>aangename toestand waarin men zijn</a:t>
            </a:r>
            <a:br>
              <a:rPr lang="nl-NL" altLang="nl-NL" dirty="0">
                <a:solidFill>
                  <a:srgbClr val="70AD47"/>
                </a:solidFill>
              </a:rPr>
            </a:br>
            <a:r>
              <a:rPr lang="nl-NL" altLang="nl-NL" dirty="0">
                <a:solidFill>
                  <a:srgbClr val="70AD47"/>
                </a:solidFill>
              </a:rPr>
              <a:t>     wensen bevredigd ziet en vrede heeft met </a:t>
            </a:r>
            <a:br>
              <a:rPr lang="nl-NL" altLang="nl-NL" dirty="0">
                <a:solidFill>
                  <a:srgbClr val="70AD47"/>
                </a:solidFill>
              </a:rPr>
            </a:br>
            <a:r>
              <a:rPr lang="nl-NL" altLang="nl-NL" dirty="0">
                <a:solidFill>
                  <a:srgbClr val="70AD47"/>
                </a:solidFill>
              </a:rPr>
              <a:t>     zichzelf en zijn </a:t>
            </a:r>
            <a:r>
              <a:rPr lang="nl-NL" altLang="nl-NL" dirty="0" smtClean="0">
                <a:solidFill>
                  <a:srgbClr val="70AD47"/>
                </a:solidFill>
              </a:rPr>
              <a:t>omgeving</a:t>
            </a:r>
            <a:br>
              <a:rPr lang="nl-NL" altLang="nl-NL" dirty="0" smtClean="0">
                <a:solidFill>
                  <a:srgbClr val="70AD47"/>
                </a:solidFill>
              </a:rPr>
            </a:br>
            <a:r>
              <a:rPr lang="nl-NL" altLang="nl-NL" dirty="0" smtClean="0">
                <a:solidFill>
                  <a:srgbClr val="70AD47"/>
                </a:solidFill>
              </a:rPr>
              <a:t>    </a:t>
            </a:r>
            <a:r>
              <a:rPr lang="nl-NL" altLang="nl-NL" dirty="0">
                <a:solidFill>
                  <a:srgbClr val="70AD47"/>
                </a:solidFill>
              </a:rPr>
              <a:t> oftewel </a:t>
            </a:r>
            <a:r>
              <a:rPr lang="nl-NL" altLang="nl-NL" dirty="0" smtClean="0">
                <a:solidFill>
                  <a:srgbClr val="70AD47"/>
                </a:solidFill>
              </a:rPr>
              <a:t>GELUKKIG ZIJN</a:t>
            </a:r>
            <a:endParaRPr lang="nl-NL" altLang="nl-NL" dirty="0">
              <a:solidFill>
                <a:srgbClr val="70AD47"/>
              </a:solidFill>
            </a:endParaRPr>
          </a:p>
        </p:txBody>
      </p:sp>
      <p:grpSp>
        <p:nvGrpSpPr>
          <p:cNvPr id="4" name="Group 192869"/>
          <p:cNvGrpSpPr/>
          <p:nvPr/>
        </p:nvGrpSpPr>
        <p:grpSpPr>
          <a:xfrm>
            <a:off x="8028432" y="365125"/>
            <a:ext cx="880619" cy="1325563"/>
            <a:chOff x="0" y="0"/>
            <a:chExt cx="393954" cy="566929"/>
          </a:xfrm>
        </p:grpSpPr>
        <p:sp>
          <p:nvSpPr>
            <p:cNvPr id="5" name="Shape 192870"/>
            <p:cNvSpPr/>
            <p:nvPr/>
          </p:nvSpPr>
          <p:spPr>
            <a:xfrm>
              <a:off x="129540" y="95250"/>
              <a:ext cx="132588" cy="106680"/>
            </a:xfrm>
            <a:custGeom>
              <a:avLst/>
              <a:gdLst/>
              <a:ahLst/>
              <a:cxnLst/>
              <a:rect l="0" t="0" r="0" b="0"/>
              <a:pathLst>
                <a:path w="132588" h="106680">
                  <a:moveTo>
                    <a:pt x="56388" y="0"/>
                  </a:moveTo>
                  <a:lnTo>
                    <a:pt x="67818" y="0"/>
                  </a:lnTo>
                  <a:lnTo>
                    <a:pt x="78486" y="1524"/>
                  </a:lnTo>
                  <a:lnTo>
                    <a:pt x="87630" y="3048"/>
                  </a:lnTo>
                  <a:lnTo>
                    <a:pt x="97536" y="6097"/>
                  </a:lnTo>
                  <a:lnTo>
                    <a:pt x="106680" y="9906"/>
                  </a:lnTo>
                  <a:lnTo>
                    <a:pt x="115824" y="16002"/>
                  </a:lnTo>
                  <a:lnTo>
                    <a:pt x="124206" y="21337"/>
                  </a:lnTo>
                  <a:lnTo>
                    <a:pt x="132588" y="28956"/>
                  </a:lnTo>
                  <a:lnTo>
                    <a:pt x="132588" y="30480"/>
                  </a:lnTo>
                  <a:lnTo>
                    <a:pt x="131826" y="31242"/>
                  </a:lnTo>
                  <a:lnTo>
                    <a:pt x="131064" y="30480"/>
                  </a:lnTo>
                  <a:lnTo>
                    <a:pt x="112776" y="16764"/>
                  </a:lnTo>
                  <a:lnTo>
                    <a:pt x="102870" y="11430"/>
                  </a:lnTo>
                  <a:lnTo>
                    <a:pt x="93726" y="7620"/>
                  </a:lnTo>
                  <a:lnTo>
                    <a:pt x="72390" y="3048"/>
                  </a:lnTo>
                  <a:lnTo>
                    <a:pt x="60960" y="3048"/>
                  </a:lnTo>
                  <a:lnTo>
                    <a:pt x="49530" y="3811"/>
                  </a:lnTo>
                  <a:lnTo>
                    <a:pt x="41148" y="5335"/>
                  </a:lnTo>
                  <a:lnTo>
                    <a:pt x="32004" y="7620"/>
                  </a:lnTo>
                  <a:lnTo>
                    <a:pt x="22098" y="10668"/>
                  </a:lnTo>
                  <a:lnTo>
                    <a:pt x="13716" y="16002"/>
                  </a:lnTo>
                  <a:lnTo>
                    <a:pt x="10668" y="18288"/>
                  </a:lnTo>
                  <a:lnTo>
                    <a:pt x="6858" y="21337"/>
                  </a:lnTo>
                  <a:lnTo>
                    <a:pt x="5335" y="24385"/>
                  </a:lnTo>
                  <a:lnTo>
                    <a:pt x="3048" y="28194"/>
                  </a:lnTo>
                  <a:lnTo>
                    <a:pt x="3048" y="36576"/>
                  </a:lnTo>
                  <a:lnTo>
                    <a:pt x="3810" y="41911"/>
                  </a:lnTo>
                  <a:lnTo>
                    <a:pt x="6858" y="47244"/>
                  </a:lnTo>
                  <a:lnTo>
                    <a:pt x="11430" y="53340"/>
                  </a:lnTo>
                  <a:lnTo>
                    <a:pt x="17526" y="59437"/>
                  </a:lnTo>
                  <a:lnTo>
                    <a:pt x="24385" y="64770"/>
                  </a:lnTo>
                  <a:lnTo>
                    <a:pt x="30480" y="68580"/>
                  </a:lnTo>
                  <a:lnTo>
                    <a:pt x="44958" y="76963"/>
                  </a:lnTo>
                  <a:lnTo>
                    <a:pt x="60198" y="82297"/>
                  </a:lnTo>
                  <a:lnTo>
                    <a:pt x="83059" y="89916"/>
                  </a:lnTo>
                  <a:lnTo>
                    <a:pt x="95250" y="93726"/>
                  </a:lnTo>
                  <a:lnTo>
                    <a:pt x="108204" y="96012"/>
                  </a:lnTo>
                  <a:lnTo>
                    <a:pt x="110490" y="96774"/>
                  </a:lnTo>
                  <a:lnTo>
                    <a:pt x="112014" y="97537"/>
                  </a:lnTo>
                  <a:lnTo>
                    <a:pt x="112776" y="100585"/>
                  </a:lnTo>
                  <a:lnTo>
                    <a:pt x="112014" y="102870"/>
                  </a:lnTo>
                  <a:lnTo>
                    <a:pt x="108966" y="105918"/>
                  </a:lnTo>
                  <a:lnTo>
                    <a:pt x="106680" y="106680"/>
                  </a:lnTo>
                  <a:lnTo>
                    <a:pt x="104394" y="105918"/>
                  </a:lnTo>
                  <a:lnTo>
                    <a:pt x="98298" y="102109"/>
                  </a:lnTo>
                  <a:lnTo>
                    <a:pt x="91440" y="99061"/>
                  </a:lnTo>
                  <a:lnTo>
                    <a:pt x="75438" y="92202"/>
                  </a:lnTo>
                  <a:lnTo>
                    <a:pt x="57150" y="85344"/>
                  </a:lnTo>
                  <a:lnTo>
                    <a:pt x="38100" y="77724"/>
                  </a:lnTo>
                  <a:lnTo>
                    <a:pt x="29718" y="73914"/>
                  </a:lnTo>
                  <a:lnTo>
                    <a:pt x="14478" y="63247"/>
                  </a:lnTo>
                  <a:lnTo>
                    <a:pt x="9144" y="57150"/>
                  </a:lnTo>
                  <a:lnTo>
                    <a:pt x="3810" y="50292"/>
                  </a:lnTo>
                  <a:lnTo>
                    <a:pt x="1524" y="43435"/>
                  </a:lnTo>
                  <a:lnTo>
                    <a:pt x="0" y="35052"/>
                  </a:lnTo>
                  <a:lnTo>
                    <a:pt x="1524" y="26670"/>
                  </a:lnTo>
                  <a:lnTo>
                    <a:pt x="3048" y="22098"/>
                  </a:lnTo>
                  <a:lnTo>
                    <a:pt x="5335" y="19813"/>
                  </a:lnTo>
                  <a:lnTo>
                    <a:pt x="6858" y="16764"/>
                  </a:lnTo>
                  <a:lnTo>
                    <a:pt x="9906" y="13716"/>
                  </a:lnTo>
                  <a:lnTo>
                    <a:pt x="16764" y="9906"/>
                  </a:lnTo>
                  <a:lnTo>
                    <a:pt x="25147" y="6097"/>
                  </a:lnTo>
                  <a:lnTo>
                    <a:pt x="33528" y="3811"/>
                  </a:lnTo>
                  <a:lnTo>
                    <a:pt x="41910" y="2287"/>
                  </a:lnTo>
                  <a:lnTo>
                    <a:pt x="5638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6" name="Shape 192871"/>
            <p:cNvSpPr/>
            <p:nvPr/>
          </p:nvSpPr>
          <p:spPr>
            <a:xfrm>
              <a:off x="181356" y="181805"/>
              <a:ext cx="27438" cy="48319"/>
            </a:xfrm>
            <a:custGeom>
              <a:avLst/>
              <a:gdLst/>
              <a:ahLst/>
              <a:cxnLst/>
              <a:rect l="0" t="0" r="0" b="0"/>
              <a:pathLst>
                <a:path w="27438" h="48319">
                  <a:moveTo>
                    <a:pt x="27438" y="0"/>
                  </a:moveTo>
                  <a:lnTo>
                    <a:pt x="18288" y="14029"/>
                  </a:lnTo>
                  <a:lnTo>
                    <a:pt x="7620" y="31555"/>
                  </a:lnTo>
                  <a:lnTo>
                    <a:pt x="0" y="48319"/>
                  </a:lnTo>
                  <a:lnTo>
                    <a:pt x="7620" y="30793"/>
                  </a:lnTo>
                  <a:lnTo>
                    <a:pt x="19050" y="10982"/>
                  </a:lnTo>
                  <a:lnTo>
                    <a:pt x="26670" y="1075"/>
                  </a:lnTo>
                  <a:lnTo>
                    <a:pt x="274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7" name="Shape 192872"/>
            <p:cNvSpPr/>
            <p:nvPr/>
          </p:nvSpPr>
          <p:spPr>
            <a:xfrm>
              <a:off x="208794" y="177192"/>
              <a:ext cx="3295" cy="4613"/>
            </a:xfrm>
            <a:custGeom>
              <a:avLst/>
              <a:gdLst/>
              <a:ahLst/>
              <a:cxnLst/>
              <a:rect l="0" t="0" r="0" b="0"/>
              <a:pathLst>
                <a:path w="3295" h="4613">
                  <a:moveTo>
                    <a:pt x="3295" y="0"/>
                  </a:moveTo>
                  <a:lnTo>
                    <a:pt x="0" y="4613"/>
                  </a:lnTo>
                  <a:lnTo>
                    <a:pt x="2280" y="1116"/>
                  </a:lnTo>
                  <a:lnTo>
                    <a:pt x="32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8" name="Shape 192873"/>
            <p:cNvSpPr/>
            <p:nvPr/>
          </p:nvSpPr>
          <p:spPr>
            <a:xfrm>
              <a:off x="212089" y="130302"/>
              <a:ext cx="109475" cy="108966"/>
            </a:xfrm>
            <a:custGeom>
              <a:avLst/>
              <a:gdLst/>
              <a:ahLst/>
              <a:cxnLst/>
              <a:rect l="0" t="0" r="0" b="0"/>
              <a:pathLst>
                <a:path w="109475" h="108966">
                  <a:moveTo>
                    <a:pt x="62231" y="0"/>
                  </a:moveTo>
                  <a:lnTo>
                    <a:pt x="72899" y="0"/>
                  </a:lnTo>
                  <a:lnTo>
                    <a:pt x="77471" y="762"/>
                  </a:lnTo>
                  <a:lnTo>
                    <a:pt x="82805" y="3048"/>
                  </a:lnTo>
                  <a:lnTo>
                    <a:pt x="88139" y="6096"/>
                  </a:lnTo>
                  <a:lnTo>
                    <a:pt x="92711" y="8382"/>
                  </a:lnTo>
                  <a:lnTo>
                    <a:pt x="98045" y="12192"/>
                  </a:lnTo>
                  <a:lnTo>
                    <a:pt x="100331" y="16764"/>
                  </a:lnTo>
                  <a:lnTo>
                    <a:pt x="106427" y="24385"/>
                  </a:lnTo>
                  <a:lnTo>
                    <a:pt x="107189" y="28194"/>
                  </a:lnTo>
                  <a:lnTo>
                    <a:pt x="109475" y="37338"/>
                  </a:lnTo>
                  <a:lnTo>
                    <a:pt x="109475" y="47244"/>
                  </a:lnTo>
                  <a:lnTo>
                    <a:pt x="107189" y="57150"/>
                  </a:lnTo>
                  <a:lnTo>
                    <a:pt x="103379" y="65532"/>
                  </a:lnTo>
                  <a:lnTo>
                    <a:pt x="98807" y="73152"/>
                  </a:lnTo>
                  <a:lnTo>
                    <a:pt x="92711" y="80010"/>
                  </a:lnTo>
                  <a:lnTo>
                    <a:pt x="85091" y="86868"/>
                  </a:lnTo>
                  <a:lnTo>
                    <a:pt x="76709" y="92964"/>
                  </a:lnTo>
                  <a:lnTo>
                    <a:pt x="67565" y="97536"/>
                  </a:lnTo>
                  <a:lnTo>
                    <a:pt x="57659" y="101347"/>
                  </a:lnTo>
                  <a:lnTo>
                    <a:pt x="46991" y="104394"/>
                  </a:lnTo>
                  <a:lnTo>
                    <a:pt x="37847" y="106680"/>
                  </a:lnTo>
                  <a:lnTo>
                    <a:pt x="27179" y="108204"/>
                  </a:lnTo>
                  <a:lnTo>
                    <a:pt x="18035" y="108966"/>
                  </a:lnTo>
                  <a:lnTo>
                    <a:pt x="16511" y="108966"/>
                  </a:lnTo>
                  <a:lnTo>
                    <a:pt x="15749" y="108204"/>
                  </a:lnTo>
                  <a:lnTo>
                    <a:pt x="15749" y="107442"/>
                  </a:lnTo>
                  <a:lnTo>
                    <a:pt x="16511" y="107442"/>
                  </a:lnTo>
                  <a:lnTo>
                    <a:pt x="33275" y="104394"/>
                  </a:lnTo>
                  <a:lnTo>
                    <a:pt x="48515" y="101347"/>
                  </a:lnTo>
                  <a:lnTo>
                    <a:pt x="63755" y="96012"/>
                  </a:lnTo>
                  <a:lnTo>
                    <a:pt x="71375" y="92964"/>
                  </a:lnTo>
                  <a:lnTo>
                    <a:pt x="77471" y="87630"/>
                  </a:lnTo>
                  <a:lnTo>
                    <a:pt x="88139" y="80010"/>
                  </a:lnTo>
                  <a:lnTo>
                    <a:pt x="92711" y="76200"/>
                  </a:lnTo>
                  <a:lnTo>
                    <a:pt x="100331" y="65532"/>
                  </a:lnTo>
                  <a:lnTo>
                    <a:pt x="103379" y="60198"/>
                  </a:lnTo>
                  <a:lnTo>
                    <a:pt x="105665" y="53340"/>
                  </a:lnTo>
                  <a:lnTo>
                    <a:pt x="106427" y="46482"/>
                  </a:lnTo>
                  <a:lnTo>
                    <a:pt x="106427" y="40386"/>
                  </a:lnTo>
                  <a:lnTo>
                    <a:pt x="105665" y="33528"/>
                  </a:lnTo>
                  <a:lnTo>
                    <a:pt x="104141" y="28194"/>
                  </a:lnTo>
                  <a:lnTo>
                    <a:pt x="101855" y="22098"/>
                  </a:lnTo>
                  <a:lnTo>
                    <a:pt x="98045" y="17526"/>
                  </a:lnTo>
                  <a:lnTo>
                    <a:pt x="94235" y="12192"/>
                  </a:lnTo>
                  <a:lnTo>
                    <a:pt x="88901" y="8382"/>
                  </a:lnTo>
                  <a:lnTo>
                    <a:pt x="83567" y="6096"/>
                  </a:lnTo>
                  <a:lnTo>
                    <a:pt x="72899" y="3811"/>
                  </a:lnTo>
                  <a:lnTo>
                    <a:pt x="64517" y="3811"/>
                  </a:lnTo>
                  <a:lnTo>
                    <a:pt x="54611" y="4572"/>
                  </a:lnTo>
                  <a:lnTo>
                    <a:pt x="45467" y="7620"/>
                  </a:lnTo>
                  <a:lnTo>
                    <a:pt x="37085" y="12192"/>
                  </a:lnTo>
                  <a:lnTo>
                    <a:pt x="29465" y="17526"/>
                  </a:lnTo>
                  <a:lnTo>
                    <a:pt x="20321" y="24385"/>
                  </a:lnTo>
                  <a:lnTo>
                    <a:pt x="12701" y="32004"/>
                  </a:lnTo>
                  <a:lnTo>
                    <a:pt x="6605" y="39624"/>
                  </a:lnTo>
                  <a:lnTo>
                    <a:pt x="0" y="46890"/>
                  </a:lnTo>
                  <a:lnTo>
                    <a:pt x="3557" y="41911"/>
                  </a:lnTo>
                  <a:lnTo>
                    <a:pt x="11177" y="32004"/>
                  </a:lnTo>
                  <a:lnTo>
                    <a:pt x="19559" y="22861"/>
                  </a:lnTo>
                  <a:lnTo>
                    <a:pt x="29465" y="15240"/>
                  </a:lnTo>
                  <a:lnTo>
                    <a:pt x="38609" y="8382"/>
                  </a:lnTo>
                  <a:lnTo>
                    <a:pt x="48515" y="3811"/>
                  </a:lnTo>
                  <a:lnTo>
                    <a:pt x="57659" y="762"/>
                  </a:lnTo>
                  <a:lnTo>
                    <a:pt x="622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9" name="Shape 192874"/>
            <p:cNvSpPr/>
            <p:nvPr/>
          </p:nvSpPr>
          <p:spPr>
            <a:xfrm>
              <a:off x="173737" y="209550"/>
              <a:ext cx="118872" cy="99061"/>
            </a:xfrm>
            <a:custGeom>
              <a:avLst/>
              <a:gdLst/>
              <a:ahLst/>
              <a:cxnLst/>
              <a:rect l="0" t="0" r="0" b="0"/>
              <a:pathLst>
                <a:path w="118872" h="99061">
                  <a:moveTo>
                    <a:pt x="14477" y="0"/>
                  </a:moveTo>
                  <a:lnTo>
                    <a:pt x="14477" y="762"/>
                  </a:lnTo>
                  <a:lnTo>
                    <a:pt x="6858" y="16764"/>
                  </a:lnTo>
                  <a:lnTo>
                    <a:pt x="3810" y="24385"/>
                  </a:lnTo>
                  <a:lnTo>
                    <a:pt x="1524" y="32004"/>
                  </a:lnTo>
                  <a:lnTo>
                    <a:pt x="762" y="39624"/>
                  </a:lnTo>
                  <a:lnTo>
                    <a:pt x="1524" y="47244"/>
                  </a:lnTo>
                  <a:lnTo>
                    <a:pt x="4572" y="54864"/>
                  </a:lnTo>
                  <a:lnTo>
                    <a:pt x="9144" y="64008"/>
                  </a:lnTo>
                  <a:lnTo>
                    <a:pt x="19050" y="74676"/>
                  </a:lnTo>
                  <a:lnTo>
                    <a:pt x="24384" y="79249"/>
                  </a:lnTo>
                  <a:lnTo>
                    <a:pt x="30480" y="84582"/>
                  </a:lnTo>
                  <a:lnTo>
                    <a:pt x="35813" y="88392"/>
                  </a:lnTo>
                  <a:lnTo>
                    <a:pt x="42672" y="90678"/>
                  </a:lnTo>
                  <a:lnTo>
                    <a:pt x="49530" y="93726"/>
                  </a:lnTo>
                  <a:lnTo>
                    <a:pt x="57150" y="94488"/>
                  </a:lnTo>
                  <a:lnTo>
                    <a:pt x="73913" y="94488"/>
                  </a:lnTo>
                  <a:lnTo>
                    <a:pt x="83058" y="92964"/>
                  </a:lnTo>
                  <a:lnTo>
                    <a:pt x="91439" y="89916"/>
                  </a:lnTo>
                  <a:lnTo>
                    <a:pt x="99060" y="86106"/>
                  </a:lnTo>
                  <a:lnTo>
                    <a:pt x="105918" y="81535"/>
                  </a:lnTo>
                  <a:lnTo>
                    <a:pt x="108203" y="77724"/>
                  </a:lnTo>
                  <a:lnTo>
                    <a:pt x="111251" y="74676"/>
                  </a:lnTo>
                  <a:lnTo>
                    <a:pt x="113538" y="70866"/>
                  </a:lnTo>
                  <a:lnTo>
                    <a:pt x="115062" y="60199"/>
                  </a:lnTo>
                  <a:lnTo>
                    <a:pt x="115824" y="53340"/>
                  </a:lnTo>
                  <a:lnTo>
                    <a:pt x="115062" y="47244"/>
                  </a:lnTo>
                  <a:lnTo>
                    <a:pt x="114300" y="40387"/>
                  </a:lnTo>
                  <a:lnTo>
                    <a:pt x="111251" y="28194"/>
                  </a:lnTo>
                  <a:lnTo>
                    <a:pt x="107442" y="16764"/>
                  </a:lnTo>
                  <a:lnTo>
                    <a:pt x="108203" y="15240"/>
                  </a:lnTo>
                  <a:lnTo>
                    <a:pt x="109727" y="15240"/>
                  </a:lnTo>
                  <a:lnTo>
                    <a:pt x="114300" y="28956"/>
                  </a:lnTo>
                  <a:lnTo>
                    <a:pt x="118110" y="43435"/>
                  </a:lnTo>
                  <a:lnTo>
                    <a:pt x="118872" y="51054"/>
                  </a:lnTo>
                  <a:lnTo>
                    <a:pt x="118872" y="57912"/>
                  </a:lnTo>
                  <a:lnTo>
                    <a:pt x="118110" y="64770"/>
                  </a:lnTo>
                  <a:lnTo>
                    <a:pt x="115062" y="71628"/>
                  </a:lnTo>
                  <a:lnTo>
                    <a:pt x="111251" y="78487"/>
                  </a:lnTo>
                  <a:lnTo>
                    <a:pt x="105918" y="84582"/>
                  </a:lnTo>
                  <a:lnTo>
                    <a:pt x="99822" y="89154"/>
                  </a:lnTo>
                  <a:lnTo>
                    <a:pt x="92201" y="92964"/>
                  </a:lnTo>
                  <a:lnTo>
                    <a:pt x="85344" y="96012"/>
                  </a:lnTo>
                  <a:lnTo>
                    <a:pt x="77724" y="97537"/>
                  </a:lnTo>
                  <a:lnTo>
                    <a:pt x="69342" y="99061"/>
                  </a:lnTo>
                  <a:lnTo>
                    <a:pt x="61722" y="97537"/>
                  </a:lnTo>
                  <a:lnTo>
                    <a:pt x="53339" y="96774"/>
                  </a:lnTo>
                  <a:lnTo>
                    <a:pt x="44958" y="93726"/>
                  </a:lnTo>
                  <a:lnTo>
                    <a:pt x="29718" y="86106"/>
                  </a:lnTo>
                  <a:lnTo>
                    <a:pt x="22860" y="80011"/>
                  </a:lnTo>
                  <a:lnTo>
                    <a:pt x="16763" y="74676"/>
                  </a:lnTo>
                  <a:lnTo>
                    <a:pt x="11430" y="67818"/>
                  </a:lnTo>
                  <a:lnTo>
                    <a:pt x="5334" y="60199"/>
                  </a:lnTo>
                  <a:lnTo>
                    <a:pt x="1524" y="52578"/>
                  </a:lnTo>
                  <a:lnTo>
                    <a:pt x="0" y="44197"/>
                  </a:lnTo>
                  <a:lnTo>
                    <a:pt x="0" y="36576"/>
                  </a:lnTo>
                  <a:lnTo>
                    <a:pt x="762" y="29718"/>
                  </a:lnTo>
                  <a:lnTo>
                    <a:pt x="3048" y="23623"/>
                  </a:lnTo>
                  <a:lnTo>
                    <a:pt x="5334" y="15240"/>
                  </a:lnTo>
                  <a:lnTo>
                    <a:pt x="12953" y="762"/>
                  </a:lnTo>
                  <a:lnTo>
                    <a:pt x="1447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0" name="Shape 192875"/>
            <p:cNvSpPr/>
            <p:nvPr/>
          </p:nvSpPr>
          <p:spPr>
            <a:xfrm>
              <a:off x="95250" y="149352"/>
              <a:ext cx="108204" cy="103632"/>
            </a:xfrm>
            <a:custGeom>
              <a:avLst/>
              <a:gdLst/>
              <a:ahLst/>
              <a:cxnLst/>
              <a:rect l="0" t="0" r="0" b="0"/>
              <a:pathLst>
                <a:path w="108204" h="103632">
                  <a:moveTo>
                    <a:pt x="43435" y="0"/>
                  </a:moveTo>
                  <a:lnTo>
                    <a:pt x="45720" y="2286"/>
                  </a:lnTo>
                  <a:lnTo>
                    <a:pt x="45720" y="3811"/>
                  </a:lnTo>
                  <a:lnTo>
                    <a:pt x="44197" y="3811"/>
                  </a:lnTo>
                  <a:lnTo>
                    <a:pt x="36576" y="5335"/>
                  </a:lnTo>
                  <a:lnTo>
                    <a:pt x="29718" y="8382"/>
                  </a:lnTo>
                  <a:lnTo>
                    <a:pt x="22861" y="12192"/>
                  </a:lnTo>
                  <a:lnTo>
                    <a:pt x="17526" y="17526"/>
                  </a:lnTo>
                  <a:lnTo>
                    <a:pt x="12954" y="23622"/>
                  </a:lnTo>
                  <a:lnTo>
                    <a:pt x="9906" y="30480"/>
                  </a:lnTo>
                  <a:lnTo>
                    <a:pt x="7620" y="37338"/>
                  </a:lnTo>
                  <a:lnTo>
                    <a:pt x="6858" y="44958"/>
                  </a:lnTo>
                  <a:lnTo>
                    <a:pt x="7620" y="52578"/>
                  </a:lnTo>
                  <a:lnTo>
                    <a:pt x="9906" y="59436"/>
                  </a:lnTo>
                  <a:lnTo>
                    <a:pt x="12954" y="67056"/>
                  </a:lnTo>
                  <a:lnTo>
                    <a:pt x="16764" y="73914"/>
                  </a:lnTo>
                  <a:lnTo>
                    <a:pt x="28194" y="85344"/>
                  </a:lnTo>
                  <a:lnTo>
                    <a:pt x="34290" y="89916"/>
                  </a:lnTo>
                  <a:lnTo>
                    <a:pt x="41149" y="93726"/>
                  </a:lnTo>
                  <a:lnTo>
                    <a:pt x="48768" y="96774"/>
                  </a:lnTo>
                  <a:lnTo>
                    <a:pt x="55626" y="99060"/>
                  </a:lnTo>
                  <a:lnTo>
                    <a:pt x="62485" y="99822"/>
                  </a:lnTo>
                  <a:lnTo>
                    <a:pt x="68580" y="99060"/>
                  </a:lnTo>
                  <a:lnTo>
                    <a:pt x="75438" y="98298"/>
                  </a:lnTo>
                  <a:lnTo>
                    <a:pt x="81535" y="96012"/>
                  </a:lnTo>
                  <a:lnTo>
                    <a:pt x="86106" y="92202"/>
                  </a:lnTo>
                  <a:lnTo>
                    <a:pt x="90678" y="89154"/>
                  </a:lnTo>
                  <a:lnTo>
                    <a:pt x="95250" y="84582"/>
                  </a:lnTo>
                  <a:lnTo>
                    <a:pt x="99061" y="79248"/>
                  </a:lnTo>
                  <a:lnTo>
                    <a:pt x="102109" y="74676"/>
                  </a:lnTo>
                  <a:lnTo>
                    <a:pt x="104394" y="68580"/>
                  </a:lnTo>
                  <a:lnTo>
                    <a:pt x="105918" y="63247"/>
                  </a:lnTo>
                  <a:lnTo>
                    <a:pt x="106680" y="56388"/>
                  </a:lnTo>
                  <a:lnTo>
                    <a:pt x="105918" y="50292"/>
                  </a:lnTo>
                  <a:lnTo>
                    <a:pt x="105156" y="43435"/>
                  </a:lnTo>
                  <a:lnTo>
                    <a:pt x="105918" y="43435"/>
                  </a:lnTo>
                  <a:lnTo>
                    <a:pt x="108204" y="51816"/>
                  </a:lnTo>
                  <a:lnTo>
                    <a:pt x="108204" y="59436"/>
                  </a:lnTo>
                  <a:lnTo>
                    <a:pt x="105156" y="73152"/>
                  </a:lnTo>
                  <a:lnTo>
                    <a:pt x="102109" y="79248"/>
                  </a:lnTo>
                  <a:lnTo>
                    <a:pt x="98299" y="85344"/>
                  </a:lnTo>
                  <a:lnTo>
                    <a:pt x="94488" y="89916"/>
                  </a:lnTo>
                  <a:lnTo>
                    <a:pt x="89154" y="95250"/>
                  </a:lnTo>
                  <a:lnTo>
                    <a:pt x="83059" y="98298"/>
                  </a:lnTo>
                  <a:lnTo>
                    <a:pt x="76200" y="100585"/>
                  </a:lnTo>
                  <a:lnTo>
                    <a:pt x="70104" y="102870"/>
                  </a:lnTo>
                  <a:lnTo>
                    <a:pt x="63247" y="103632"/>
                  </a:lnTo>
                  <a:lnTo>
                    <a:pt x="48006" y="102109"/>
                  </a:lnTo>
                  <a:lnTo>
                    <a:pt x="39625" y="98298"/>
                  </a:lnTo>
                  <a:lnTo>
                    <a:pt x="32004" y="93726"/>
                  </a:lnTo>
                  <a:lnTo>
                    <a:pt x="25147" y="88392"/>
                  </a:lnTo>
                  <a:lnTo>
                    <a:pt x="18288" y="82297"/>
                  </a:lnTo>
                  <a:lnTo>
                    <a:pt x="7620" y="68580"/>
                  </a:lnTo>
                  <a:lnTo>
                    <a:pt x="3811" y="60960"/>
                  </a:lnTo>
                  <a:lnTo>
                    <a:pt x="1525" y="53340"/>
                  </a:lnTo>
                  <a:lnTo>
                    <a:pt x="0" y="45720"/>
                  </a:lnTo>
                  <a:lnTo>
                    <a:pt x="3049" y="30480"/>
                  </a:lnTo>
                  <a:lnTo>
                    <a:pt x="6097" y="23622"/>
                  </a:lnTo>
                  <a:lnTo>
                    <a:pt x="9906" y="16764"/>
                  </a:lnTo>
                  <a:lnTo>
                    <a:pt x="14478" y="10668"/>
                  </a:lnTo>
                  <a:lnTo>
                    <a:pt x="20575" y="6096"/>
                  </a:lnTo>
                  <a:lnTo>
                    <a:pt x="26670" y="3048"/>
                  </a:lnTo>
                  <a:lnTo>
                    <a:pt x="34290" y="1524"/>
                  </a:lnTo>
                  <a:lnTo>
                    <a:pt x="434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1" name="Shape 192876"/>
            <p:cNvSpPr/>
            <p:nvPr/>
          </p:nvSpPr>
          <p:spPr>
            <a:xfrm>
              <a:off x="120397" y="0"/>
              <a:ext cx="102108" cy="201168"/>
            </a:xfrm>
            <a:custGeom>
              <a:avLst/>
              <a:gdLst/>
              <a:ahLst/>
              <a:cxnLst/>
              <a:rect l="0" t="0" r="0" b="0"/>
              <a:pathLst>
                <a:path w="102108" h="201168">
                  <a:moveTo>
                    <a:pt x="0" y="0"/>
                  </a:moveTo>
                  <a:lnTo>
                    <a:pt x="762" y="0"/>
                  </a:lnTo>
                  <a:lnTo>
                    <a:pt x="14478" y="7620"/>
                  </a:lnTo>
                  <a:lnTo>
                    <a:pt x="27432" y="15240"/>
                  </a:lnTo>
                  <a:lnTo>
                    <a:pt x="39624" y="25147"/>
                  </a:lnTo>
                  <a:lnTo>
                    <a:pt x="51053" y="34290"/>
                  </a:lnTo>
                  <a:lnTo>
                    <a:pt x="61722" y="46482"/>
                  </a:lnTo>
                  <a:lnTo>
                    <a:pt x="72390" y="57913"/>
                  </a:lnTo>
                  <a:lnTo>
                    <a:pt x="80772" y="70104"/>
                  </a:lnTo>
                  <a:lnTo>
                    <a:pt x="87630" y="83820"/>
                  </a:lnTo>
                  <a:lnTo>
                    <a:pt x="98298" y="111252"/>
                  </a:lnTo>
                  <a:lnTo>
                    <a:pt x="100584" y="124206"/>
                  </a:lnTo>
                  <a:lnTo>
                    <a:pt x="102108" y="138685"/>
                  </a:lnTo>
                  <a:lnTo>
                    <a:pt x="102108" y="154687"/>
                  </a:lnTo>
                  <a:lnTo>
                    <a:pt x="99060" y="169926"/>
                  </a:lnTo>
                  <a:lnTo>
                    <a:pt x="91440" y="199644"/>
                  </a:lnTo>
                  <a:lnTo>
                    <a:pt x="91440" y="201168"/>
                  </a:lnTo>
                  <a:lnTo>
                    <a:pt x="88392" y="201168"/>
                  </a:lnTo>
                  <a:lnTo>
                    <a:pt x="88392" y="199644"/>
                  </a:lnTo>
                  <a:lnTo>
                    <a:pt x="87630" y="194311"/>
                  </a:lnTo>
                  <a:lnTo>
                    <a:pt x="88392" y="188976"/>
                  </a:lnTo>
                  <a:lnTo>
                    <a:pt x="95250" y="154687"/>
                  </a:lnTo>
                  <a:lnTo>
                    <a:pt x="96012" y="145542"/>
                  </a:lnTo>
                  <a:lnTo>
                    <a:pt x="96774" y="137161"/>
                  </a:lnTo>
                  <a:lnTo>
                    <a:pt x="96012" y="128016"/>
                  </a:lnTo>
                  <a:lnTo>
                    <a:pt x="95250" y="119635"/>
                  </a:lnTo>
                  <a:lnTo>
                    <a:pt x="92964" y="111252"/>
                  </a:lnTo>
                  <a:lnTo>
                    <a:pt x="90678" y="102109"/>
                  </a:lnTo>
                  <a:lnTo>
                    <a:pt x="83820" y="86868"/>
                  </a:lnTo>
                  <a:lnTo>
                    <a:pt x="76962" y="73152"/>
                  </a:lnTo>
                  <a:lnTo>
                    <a:pt x="68580" y="60961"/>
                  </a:lnTo>
                  <a:lnTo>
                    <a:pt x="58674" y="48006"/>
                  </a:lnTo>
                  <a:lnTo>
                    <a:pt x="48768" y="37338"/>
                  </a:lnTo>
                  <a:lnTo>
                    <a:pt x="37338" y="27432"/>
                  </a:lnTo>
                  <a:lnTo>
                    <a:pt x="25908" y="18288"/>
                  </a:lnTo>
                  <a:lnTo>
                    <a:pt x="12953" y="9144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2" name="Shape 192877"/>
            <p:cNvSpPr/>
            <p:nvPr/>
          </p:nvSpPr>
          <p:spPr>
            <a:xfrm>
              <a:off x="30480" y="187452"/>
              <a:ext cx="184404" cy="57912"/>
            </a:xfrm>
            <a:custGeom>
              <a:avLst/>
              <a:gdLst/>
              <a:ahLst/>
              <a:cxnLst/>
              <a:rect l="0" t="0" r="0" b="0"/>
              <a:pathLst>
                <a:path w="184404" h="57912">
                  <a:moveTo>
                    <a:pt x="120396" y="0"/>
                  </a:moveTo>
                  <a:lnTo>
                    <a:pt x="132588" y="0"/>
                  </a:lnTo>
                  <a:lnTo>
                    <a:pt x="144780" y="1524"/>
                  </a:lnTo>
                  <a:lnTo>
                    <a:pt x="157734" y="3810"/>
                  </a:lnTo>
                  <a:lnTo>
                    <a:pt x="169926" y="7620"/>
                  </a:lnTo>
                  <a:lnTo>
                    <a:pt x="182880" y="12192"/>
                  </a:lnTo>
                  <a:lnTo>
                    <a:pt x="184404" y="13716"/>
                  </a:lnTo>
                  <a:lnTo>
                    <a:pt x="184404" y="15240"/>
                  </a:lnTo>
                  <a:lnTo>
                    <a:pt x="182880" y="16002"/>
                  </a:lnTo>
                  <a:lnTo>
                    <a:pt x="181356" y="17526"/>
                  </a:lnTo>
                  <a:lnTo>
                    <a:pt x="155448" y="11430"/>
                  </a:lnTo>
                  <a:lnTo>
                    <a:pt x="142494" y="9906"/>
                  </a:lnTo>
                  <a:lnTo>
                    <a:pt x="129540" y="7620"/>
                  </a:lnTo>
                  <a:lnTo>
                    <a:pt x="116586" y="6858"/>
                  </a:lnTo>
                  <a:lnTo>
                    <a:pt x="102870" y="6858"/>
                  </a:lnTo>
                  <a:lnTo>
                    <a:pt x="89916" y="8382"/>
                  </a:lnTo>
                  <a:lnTo>
                    <a:pt x="76200" y="11430"/>
                  </a:lnTo>
                  <a:lnTo>
                    <a:pt x="66294" y="15240"/>
                  </a:lnTo>
                  <a:lnTo>
                    <a:pt x="55626" y="19050"/>
                  </a:lnTo>
                  <a:lnTo>
                    <a:pt x="45720" y="24385"/>
                  </a:lnTo>
                  <a:lnTo>
                    <a:pt x="36576" y="29718"/>
                  </a:lnTo>
                  <a:lnTo>
                    <a:pt x="26670" y="36576"/>
                  </a:lnTo>
                  <a:lnTo>
                    <a:pt x="18288" y="43435"/>
                  </a:lnTo>
                  <a:lnTo>
                    <a:pt x="1524" y="57912"/>
                  </a:lnTo>
                  <a:lnTo>
                    <a:pt x="0" y="57912"/>
                  </a:lnTo>
                  <a:lnTo>
                    <a:pt x="0" y="57150"/>
                  </a:lnTo>
                  <a:lnTo>
                    <a:pt x="9906" y="48006"/>
                  </a:lnTo>
                  <a:lnTo>
                    <a:pt x="19050" y="39624"/>
                  </a:lnTo>
                  <a:lnTo>
                    <a:pt x="29718" y="32004"/>
                  </a:lnTo>
                  <a:lnTo>
                    <a:pt x="51054" y="18288"/>
                  </a:lnTo>
                  <a:lnTo>
                    <a:pt x="62484" y="13716"/>
                  </a:lnTo>
                  <a:lnTo>
                    <a:pt x="73914" y="8382"/>
                  </a:lnTo>
                  <a:lnTo>
                    <a:pt x="85344" y="5335"/>
                  </a:lnTo>
                  <a:lnTo>
                    <a:pt x="96774" y="3048"/>
                  </a:lnTo>
                  <a:lnTo>
                    <a:pt x="108966" y="762"/>
                  </a:lnTo>
                  <a:lnTo>
                    <a:pt x="1203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3" name="Shape 192878"/>
            <p:cNvSpPr/>
            <p:nvPr/>
          </p:nvSpPr>
          <p:spPr>
            <a:xfrm>
              <a:off x="208026" y="145542"/>
              <a:ext cx="153924" cy="63246"/>
            </a:xfrm>
            <a:custGeom>
              <a:avLst/>
              <a:gdLst/>
              <a:ahLst/>
              <a:cxnLst/>
              <a:rect l="0" t="0" r="0" b="0"/>
              <a:pathLst>
                <a:path w="153924" h="63246">
                  <a:moveTo>
                    <a:pt x="153162" y="0"/>
                  </a:moveTo>
                  <a:lnTo>
                    <a:pt x="153924" y="0"/>
                  </a:lnTo>
                  <a:lnTo>
                    <a:pt x="153924" y="2286"/>
                  </a:lnTo>
                  <a:lnTo>
                    <a:pt x="153162" y="2286"/>
                  </a:lnTo>
                  <a:lnTo>
                    <a:pt x="130302" y="6096"/>
                  </a:lnTo>
                  <a:lnTo>
                    <a:pt x="107442" y="10668"/>
                  </a:lnTo>
                  <a:lnTo>
                    <a:pt x="84582" y="18288"/>
                  </a:lnTo>
                  <a:lnTo>
                    <a:pt x="73914" y="23622"/>
                  </a:lnTo>
                  <a:lnTo>
                    <a:pt x="62485" y="28194"/>
                  </a:lnTo>
                  <a:lnTo>
                    <a:pt x="28194" y="46482"/>
                  </a:lnTo>
                  <a:lnTo>
                    <a:pt x="20574" y="50292"/>
                  </a:lnTo>
                  <a:lnTo>
                    <a:pt x="14478" y="54102"/>
                  </a:lnTo>
                  <a:lnTo>
                    <a:pt x="7620" y="60198"/>
                  </a:lnTo>
                  <a:lnTo>
                    <a:pt x="4573" y="63246"/>
                  </a:lnTo>
                  <a:lnTo>
                    <a:pt x="1524" y="63246"/>
                  </a:lnTo>
                  <a:lnTo>
                    <a:pt x="0" y="62484"/>
                  </a:lnTo>
                  <a:lnTo>
                    <a:pt x="0" y="60960"/>
                  </a:lnTo>
                  <a:lnTo>
                    <a:pt x="762" y="60198"/>
                  </a:lnTo>
                  <a:lnTo>
                    <a:pt x="6858" y="53340"/>
                  </a:lnTo>
                  <a:lnTo>
                    <a:pt x="14478" y="46482"/>
                  </a:lnTo>
                  <a:lnTo>
                    <a:pt x="22099" y="41910"/>
                  </a:lnTo>
                  <a:lnTo>
                    <a:pt x="30480" y="37338"/>
                  </a:lnTo>
                  <a:lnTo>
                    <a:pt x="48768" y="28194"/>
                  </a:lnTo>
                  <a:lnTo>
                    <a:pt x="65532" y="20574"/>
                  </a:lnTo>
                  <a:lnTo>
                    <a:pt x="86868" y="12954"/>
                  </a:lnTo>
                  <a:lnTo>
                    <a:pt x="108204" y="6096"/>
                  </a:lnTo>
                  <a:lnTo>
                    <a:pt x="130302" y="2286"/>
                  </a:lnTo>
                  <a:lnTo>
                    <a:pt x="1531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4" name="Shape 192879"/>
            <p:cNvSpPr/>
            <p:nvPr/>
          </p:nvSpPr>
          <p:spPr>
            <a:xfrm>
              <a:off x="211837" y="205740"/>
              <a:ext cx="58674" cy="164592"/>
            </a:xfrm>
            <a:custGeom>
              <a:avLst/>
              <a:gdLst/>
              <a:ahLst/>
              <a:cxnLst/>
              <a:rect l="0" t="0" r="0" b="0"/>
              <a:pathLst>
                <a:path w="58674" h="164592">
                  <a:moveTo>
                    <a:pt x="0" y="0"/>
                  </a:moveTo>
                  <a:lnTo>
                    <a:pt x="762" y="0"/>
                  </a:lnTo>
                  <a:lnTo>
                    <a:pt x="9144" y="8382"/>
                  </a:lnTo>
                  <a:lnTo>
                    <a:pt x="16763" y="18288"/>
                  </a:lnTo>
                  <a:lnTo>
                    <a:pt x="23622" y="27432"/>
                  </a:lnTo>
                  <a:lnTo>
                    <a:pt x="30480" y="35814"/>
                  </a:lnTo>
                  <a:lnTo>
                    <a:pt x="35813" y="45720"/>
                  </a:lnTo>
                  <a:lnTo>
                    <a:pt x="41148" y="54864"/>
                  </a:lnTo>
                  <a:lnTo>
                    <a:pt x="44958" y="64770"/>
                  </a:lnTo>
                  <a:lnTo>
                    <a:pt x="52577" y="86106"/>
                  </a:lnTo>
                  <a:lnTo>
                    <a:pt x="54101" y="96012"/>
                  </a:lnTo>
                  <a:lnTo>
                    <a:pt x="57150" y="107442"/>
                  </a:lnTo>
                  <a:lnTo>
                    <a:pt x="57912" y="118110"/>
                  </a:lnTo>
                  <a:lnTo>
                    <a:pt x="58674" y="140209"/>
                  </a:lnTo>
                  <a:lnTo>
                    <a:pt x="57912" y="164592"/>
                  </a:lnTo>
                  <a:lnTo>
                    <a:pt x="57150" y="164592"/>
                  </a:lnTo>
                  <a:lnTo>
                    <a:pt x="56388" y="163830"/>
                  </a:lnTo>
                  <a:lnTo>
                    <a:pt x="57150" y="140970"/>
                  </a:lnTo>
                  <a:lnTo>
                    <a:pt x="54863" y="118872"/>
                  </a:lnTo>
                  <a:lnTo>
                    <a:pt x="51053" y="96774"/>
                  </a:lnTo>
                  <a:lnTo>
                    <a:pt x="45720" y="76200"/>
                  </a:lnTo>
                  <a:lnTo>
                    <a:pt x="41910" y="65532"/>
                  </a:lnTo>
                  <a:lnTo>
                    <a:pt x="38100" y="56388"/>
                  </a:lnTo>
                  <a:lnTo>
                    <a:pt x="33527" y="46482"/>
                  </a:lnTo>
                  <a:lnTo>
                    <a:pt x="27432" y="36576"/>
                  </a:lnTo>
                  <a:lnTo>
                    <a:pt x="22098" y="28194"/>
                  </a:lnTo>
                  <a:lnTo>
                    <a:pt x="15239" y="19050"/>
                  </a:lnTo>
                  <a:lnTo>
                    <a:pt x="0" y="22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5" name="Shape 192880"/>
            <p:cNvSpPr/>
            <p:nvPr/>
          </p:nvSpPr>
          <p:spPr>
            <a:xfrm>
              <a:off x="192029" y="181361"/>
              <a:ext cx="6092" cy="6853"/>
            </a:xfrm>
            <a:custGeom>
              <a:avLst/>
              <a:gdLst/>
              <a:ahLst/>
              <a:cxnLst/>
              <a:rect l="0" t="0" r="0" b="0"/>
              <a:pathLst>
                <a:path w="6092" h="6853">
                  <a:moveTo>
                    <a:pt x="0" y="0"/>
                  </a:moveTo>
                  <a:lnTo>
                    <a:pt x="6092" y="6091"/>
                  </a:lnTo>
                  <a:lnTo>
                    <a:pt x="6092" y="685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6" name="Shape 192881"/>
            <p:cNvSpPr/>
            <p:nvPr/>
          </p:nvSpPr>
          <p:spPr>
            <a:xfrm>
              <a:off x="192023" y="181355"/>
              <a:ext cx="5" cy="6"/>
            </a:xfrm>
            <a:custGeom>
              <a:avLst/>
              <a:gdLst/>
              <a:ahLst/>
              <a:cxnLst/>
              <a:rect l="0" t="0" r="0" b="0"/>
              <a:pathLst>
                <a:path w="5" h="6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7" name="Shape 192882"/>
            <p:cNvSpPr/>
            <p:nvPr/>
          </p:nvSpPr>
          <p:spPr>
            <a:xfrm>
              <a:off x="78487" y="19813"/>
              <a:ext cx="174498" cy="161542"/>
            </a:xfrm>
            <a:custGeom>
              <a:avLst/>
              <a:gdLst/>
              <a:ahLst/>
              <a:cxnLst/>
              <a:rect l="0" t="0" r="0" b="0"/>
              <a:pathLst>
                <a:path w="174498" h="161542">
                  <a:moveTo>
                    <a:pt x="140208" y="0"/>
                  </a:moveTo>
                  <a:lnTo>
                    <a:pt x="147827" y="0"/>
                  </a:lnTo>
                  <a:lnTo>
                    <a:pt x="152400" y="1524"/>
                  </a:lnTo>
                  <a:lnTo>
                    <a:pt x="156210" y="3048"/>
                  </a:lnTo>
                  <a:lnTo>
                    <a:pt x="160020" y="6096"/>
                  </a:lnTo>
                  <a:lnTo>
                    <a:pt x="163068" y="9144"/>
                  </a:lnTo>
                  <a:lnTo>
                    <a:pt x="167639" y="16763"/>
                  </a:lnTo>
                  <a:lnTo>
                    <a:pt x="171450" y="24384"/>
                  </a:lnTo>
                  <a:lnTo>
                    <a:pt x="174498" y="47244"/>
                  </a:lnTo>
                  <a:lnTo>
                    <a:pt x="174498" y="70865"/>
                  </a:lnTo>
                  <a:lnTo>
                    <a:pt x="171450" y="92963"/>
                  </a:lnTo>
                  <a:lnTo>
                    <a:pt x="167639" y="116585"/>
                  </a:lnTo>
                  <a:lnTo>
                    <a:pt x="166877" y="117348"/>
                  </a:lnTo>
                  <a:lnTo>
                    <a:pt x="164592" y="118110"/>
                  </a:lnTo>
                  <a:lnTo>
                    <a:pt x="163068" y="117348"/>
                  </a:lnTo>
                  <a:lnTo>
                    <a:pt x="161544" y="115061"/>
                  </a:lnTo>
                  <a:lnTo>
                    <a:pt x="164592" y="78485"/>
                  </a:lnTo>
                  <a:lnTo>
                    <a:pt x="165353" y="60198"/>
                  </a:lnTo>
                  <a:lnTo>
                    <a:pt x="163830" y="41910"/>
                  </a:lnTo>
                  <a:lnTo>
                    <a:pt x="163068" y="32003"/>
                  </a:lnTo>
                  <a:lnTo>
                    <a:pt x="160020" y="22098"/>
                  </a:lnTo>
                  <a:lnTo>
                    <a:pt x="157734" y="17525"/>
                  </a:lnTo>
                  <a:lnTo>
                    <a:pt x="155448" y="13715"/>
                  </a:lnTo>
                  <a:lnTo>
                    <a:pt x="151638" y="10668"/>
                  </a:lnTo>
                  <a:lnTo>
                    <a:pt x="146303" y="9144"/>
                  </a:lnTo>
                  <a:lnTo>
                    <a:pt x="138684" y="9144"/>
                  </a:lnTo>
                  <a:lnTo>
                    <a:pt x="133350" y="10668"/>
                  </a:lnTo>
                  <a:lnTo>
                    <a:pt x="127253" y="14477"/>
                  </a:lnTo>
                  <a:lnTo>
                    <a:pt x="121920" y="18287"/>
                  </a:lnTo>
                  <a:lnTo>
                    <a:pt x="111251" y="28194"/>
                  </a:lnTo>
                  <a:lnTo>
                    <a:pt x="104394" y="31242"/>
                  </a:lnTo>
                  <a:lnTo>
                    <a:pt x="99060" y="34289"/>
                  </a:lnTo>
                  <a:lnTo>
                    <a:pt x="91439" y="35051"/>
                  </a:lnTo>
                  <a:lnTo>
                    <a:pt x="84582" y="35813"/>
                  </a:lnTo>
                  <a:lnTo>
                    <a:pt x="70103" y="35051"/>
                  </a:lnTo>
                  <a:lnTo>
                    <a:pt x="56388" y="32765"/>
                  </a:lnTo>
                  <a:lnTo>
                    <a:pt x="41910" y="32003"/>
                  </a:lnTo>
                  <a:lnTo>
                    <a:pt x="35051" y="32765"/>
                  </a:lnTo>
                  <a:lnTo>
                    <a:pt x="27432" y="34289"/>
                  </a:lnTo>
                  <a:lnTo>
                    <a:pt x="20574" y="36575"/>
                  </a:lnTo>
                  <a:lnTo>
                    <a:pt x="14477" y="41148"/>
                  </a:lnTo>
                  <a:lnTo>
                    <a:pt x="9144" y="45720"/>
                  </a:lnTo>
                  <a:lnTo>
                    <a:pt x="5334" y="51815"/>
                  </a:lnTo>
                  <a:lnTo>
                    <a:pt x="4572" y="54101"/>
                  </a:lnTo>
                  <a:lnTo>
                    <a:pt x="3810" y="57911"/>
                  </a:lnTo>
                  <a:lnTo>
                    <a:pt x="3810" y="61722"/>
                  </a:lnTo>
                  <a:lnTo>
                    <a:pt x="4572" y="66294"/>
                  </a:lnTo>
                  <a:lnTo>
                    <a:pt x="7620" y="76961"/>
                  </a:lnTo>
                  <a:lnTo>
                    <a:pt x="12953" y="85344"/>
                  </a:lnTo>
                  <a:lnTo>
                    <a:pt x="19050" y="93725"/>
                  </a:lnTo>
                  <a:lnTo>
                    <a:pt x="27432" y="100584"/>
                  </a:lnTo>
                  <a:lnTo>
                    <a:pt x="38100" y="110489"/>
                  </a:lnTo>
                  <a:lnTo>
                    <a:pt x="50292" y="118110"/>
                  </a:lnTo>
                  <a:lnTo>
                    <a:pt x="75438" y="132587"/>
                  </a:lnTo>
                  <a:lnTo>
                    <a:pt x="86868" y="140208"/>
                  </a:lnTo>
                  <a:lnTo>
                    <a:pt x="99060" y="149351"/>
                  </a:lnTo>
                  <a:lnTo>
                    <a:pt x="109727" y="157734"/>
                  </a:lnTo>
                  <a:lnTo>
                    <a:pt x="113536" y="161542"/>
                  </a:lnTo>
                  <a:lnTo>
                    <a:pt x="105918" y="156210"/>
                  </a:lnTo>
                  <a:lnTo>
                    <a:pt x="89153" y="145542"/>
                  </a:lnTo>
                  <a:lnTo>
                    <a:pt x="54863" y="124968"/>
                  </a:lnTo>
                  <a:lnTo>
                    <a:pt x="38100" y="114300"/>
                  </a:lnTo>
                  <a:lnTo>
                    <a:pt x="30480" y="108203"/>
                  </a:lnTo>
                  <a:lnTo>
                    <a:pt x="22860" y="102870"/>
                  </a:lnTo>
                  <a:lnTo>
                    <a:pt x="16001" y="96011"/>
                  </a:lnTo>
                  <a:lnTo>
                    <a:pt x="5334" y="80772"/>
                  </a:lnTo>
                  <a:lnTo>
                    <a:pt x="1524" y="71627"/>
                  </a:lnTo>
                  <a:lnTo>
                    <a:pt x="762" y="64770"/>
                  </a:lnTo>
                  <a:lnTo>
                    <a:pt x="0" y="59435"/>
                  </a:lnTo>
                  <a:lnTo>
                    <a:pt x="762" y="53339"/>
                  </a:lnTo>
                  <a:lnTo>
                    <a:pt x="3810" y="48768"/>
                  </a:lnTo>
                  <a:lnTo>
                    <a:pt x="6858" y="43434"/>
                  </a:lnTo>
                  <a:lnTo>
                    <a:pt x="10668" y="38861"/>
                  </a:lnTo>
                  <a:lnTo>
                    <a:pt x="15239" y="35051"/>
                  </a:lnTo>
                  <a:lnTo>
                    <a:pt x="20574" y="31242"/>
                  </a:lnTo>
                  <a:lnTo>
                    <a:pt x="24384" y="28956"/>
                  </a:lnTo>
                  <a:lnTo>
                    <a:pt x="29718" y="28194"/>
                  </a:lnTo>
                  <a:lnTo>
                    <a:pt x="38100" y="27432"/>
                  </a:lnTo>
                  <a:lnTo>
                    <a:pt x="47244" y="27432"/>
                  </a:lnTo>
                  <a:lnTo>
                    <a:pt x="56388" y="28956"/>
                  </a:lnTo>
                  <a:lnTo>
                    <a:pt x="65532" y="30480"/>
                  </a:lnTo>
                  <a:lnTo>
                    <a:pt x="75438" y="31242"/>
                  </a:lnTo>
                  <a:lnTo>
                    <a:pt x="84582" y="31242"/>
                  </a:lnTo>
                  <a:lnTo>
                    <a:pt x="92963" y="30480"/>
                  </a:lnTo>
                  <a:lnTo>
                    <a:pt x="99822" y="27432"/>
                  </a:lnTo>
                  <a:lnTo>
                    <a:pt x="106680" y="22098"/>
                  </a:lnTo>
                  <a:lnTo>
                    <a:pt x="118872" y="11430"/>
                  </a:lnTo>
                  <a:lnTo>
                    <a:pt x="132588" y="2285"/>
                  </a:lnTo>
                  <a:lnTo>
                    <a:pt x="1402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8" name="Shape 192883"/>
            <p:cNvSpPr/>
            <p:nvPr/>
          </p:nvSpPr>
          <p:spPr>
            <a:xfrm>
              <a:off x="159259" y="198882"/>
              <a:ext cx="176022" cy="203454"/>
            </a:xfrm>
            <a:custGeom>
              <a:avLst/>
              <a:gdLst/>
              <a:ahLst/>
              <a:cxnLst/>
              <a:rect l="0" t="0" r="0" b="0"/>
              <a:pathLst>
                <a:path w="176022" h="203454">
                  <a:moveTo>
                    <a:pt x="48768" y="0"/>
                  </a:moveTo>
                  <a:lnTo>
                    <a:pt x="49530" y="762"/>
                  </a:lnTo>
                  <a:lnTo>
                    <a:pt x="32766" y="34290"/>
                  </a:lnTo>
                  <a:lnTo>
                    <a:pt x="19050" y="68580"/>
                  </a:lnTo>
                  <a:lnTo>
                    <a:pt x="12192" y="88392"/>
                  </a:lnTo>
                  <a:lnTo>
                    <a:pt x="7620" y="108204"/>
                  </a:lnTo>
                  <a:lnTo>
                    <a:pt x="3810" y="128778"/>
                  </a:lnTo>
                  <a:lnTo>
                    <a:pt x="3048" y="138684"/>
                  </a:lnTo>
                  <a:lnTo>
                    <a:pt x="3048" y="158496"/>
                  </a:lnTo>
                  <a:lnTo>
                    <a:pt x="6096" y="169164"/>
                  </a:lnTo>
                  <a:lnTo>
                    <a:pt x="9906" y="180594"/>
                  </a:lnTo>
                  <a:lnTo>
                    <a:pt x="12192" y="186690"/>
                  </a:lnTo>
                  <a:lnTo>
                    <a:pt x="15240" y="191262"/>
                  </a:lnTo>
                  <a:lnTo>
                    <a:pt x="19050" y="195834"/>
                  </a:lnTo>
                  <a:lnTo>
                    <a:pt x="22098" y="198120"/>
                  </a:lnTo>
                  <a:lnTo>
                    <a:pt x="26670" y="201168"/>
                  </a:lnTo>
                  <a:lnTo>
                    <a:pt x="30480" y="201930"/>
                  </a:lnTo>
                  <a:lnTo>
                    <a:pt x="35052" y="201930"/>
                  </a:lnTo>
                  <a:lnTo>
                    <a:pt x="40386" y="201168"/>
                  </a:lnTo>
                  <a:lnTo>
                    <a:pt x="45720" y="197358"/>
                  </a:lnTo>
                  <a:lnTo>
                    <a:pt x="51816" y="192786"/>
                  </a:lnTo>
                  <a:lnTo>
                    <a:pt x="56388" y="186690"/>
                  </a:lnTo>
                  <a:lnTo>
                    <a:pt x="60960" y="179832"/>
                  </a:lnTo>
                  <a:lnTo>
                    <a:pt x="64008" y="174498"/>
                  </a:lnTo>
                  <a:lnTo>
                    <a:pt x="67056" y="167640"/>
                  </a:lnTo>
                  <a:lnTo>
                    <a:pt x="71628" y="153162"/>
                  </a:lnTo>
                  <a:lnTo>
                    <a:pt x="74676" y="146304"/>
                  </a:lnTo>
                  <a:lnTo>
                    <a:pt x="78486" y="139446"/>
                  </a:lnTo>
                  <a:lnTo>
                    <a:pt x="82296" y="134874"/>
                  </a:lnTo>
                  <a:lnTo>
                    <a:pt x="87630" y="129540"/>
                  </a:lnTo>
                  <a:lnTo>
                    <a:pt x="90678" y="128778"/>
                  </a:lnTo>
                  <a:lnTo>
                    <a:pt x="94488" y="128016"/>
                  </a:lnTo>
                  <a:lnTo>
                    <a:pt x="97536" y="128016"/>
                  </a:lnTo>
                  <a:lnTo>
                    <a:pt x="101346" y="128778"/>
                  </a:lnTo>
                  <a:lnTo>
                    <a:pt x="107442" y="130302"/>
                  </a:lnTo>
                  <a:lnTo>
                    <a:pt x="113538" y="134874"/>
                  </a:lnTo>
                  <a:lnTo>
                    <a:pt x="124968" y="140208"/>
                  </a:lnTo>
                  <a:lnTo>
                    <a:pt x="130302" y="142494"/>
                  </a:lnTo>
                  <a:lnTo>
                    <a:pt x="137160" y="143256"/>
                  </a:lnTo>
                  <a:lnTo>
                    <a:pt x="144018" y="142494"/>
                  </a:lnTo>
                  <a:lnTo>
                    <a:pt x="151638" y="139446"/>
                  </a:lnTo>
                  <a:lnTo>
                    <a:pt x="156210" y="136398"/>
                  </a:lnTo>
                  <a:lnTo>
                    <a:pt x="160782" y="132588"/>
                  </a:lnTo>
                  <a:lnTo>
                    <a:pt x="163830" y="128778"/>
                  </a:lnTo>
                  <a:lnTo>
                    <a:pt x="166116" y="124968"/>
                  </a:lnTo>
                  <a:lnTo>
                    <a:pt x="166878" y="121158"/>
                  </a:lnTo>
                  <a:lnTo>
                    <a:pt x="166878" y="117348"/>
                  </a:lnTo>
                  <a:lnTo>
                    <a:pt x="166116" y="113538"/>
                  </a:lnTo>
                  <a:lnTo>
                    <a:pt x="164592" y="108204"/>
                  </a:lnTo>
                  <a:lnTo>
                    <a:pt x="160020" y="100584"/>
                  </a:lnTo>
                  <a:lnTo>
                    <a:pt x="154686" y="92202"/>
                  </a:lnTo>
                  <a:lnTo>
                    <a:pt x="141732" y="77724"/>
                  </a:lnTo>
                  <a:lnTo>
                    <a:pt x="128016" y="63246"/>
                  </a:lnTo>
                  <a:lnTo>
                    <a:pt x="113538" y="48768"/>
                  </a:lnTo>
                  <a:lnTo>
                    <a:pt x="84582" y="19050"/>
                  </a:lnTo>
                  <a:lnTo>
                    <a:pt x="83820" y="17526"/>
                  </a:lnTo>
                  <a:lnTo>
                    <a:pt x="84582" y="16764"/>
                  </a:lnTo>
                  <a:lnTo>
                    <a:pt x="86868" y="15240"/>
                  </a:lnTo>
                  <a:lnTo>
                    <a:pt x="87630" y="16764"/>
                  </a:lnTo>
                  <a:lnTo>
                    <a:pt x="105918" y="32004"/>
                  </a:lnTo>
                  <a:lnTo>
                    <a:pt x="124206" y="48768"/>
                  </a:lnTo>
                  <a:lnTo>
                    <a:pt x="141732" y="64770"/>
                  </a:lnTo>
                  <a:lnTo>
                    <a:pt x="159258" y="82296"/>
                  </a:lnTo>
                  <a:lnTo>
                    <a:pt x="167640" y="93726"/>
                  </a:lnTo>
                  <a:lnTo>
                    <a:pt x="171450" y="100584"/>
                  </a:lnTo>
                  <a:lnTo>
                    <a:pt x="174498" y="107442"/>
                  </a:lnTo>
                  <a:lnTo>
                    <a:pt x="176022" y="115062"/>
                  </a:lnTo>
                  <a:lnTo>
                    <a:pt x="176022" y="125730"/>
                  </a:lnTo>
                  <a:lnTo>
                    <a:pt x="175260" y="128778"/>
                  </a:lnTo>
                  <a:lnTo>
                    <a:pt x="173736" y="132588"/>
                  </a:lnTo>
                  <a:lnTo>
                    <a:pt x="170688" y="135636"/>
                  </a:lnTo>
                  <a:lnTo>
                    <a:pt x="166116" y="139446"/>
                  </a:lnTo>
                  <a:lnTo>
                    <a:pt x="160782" y="143256"/>
                  </a:lnTo>
                  <a:lnTo>
                    <a:pt x="154686" y="147066"/>
                  </a:lnTo>
                  <a:lnTo>
                    <a:pt x="148590" y="149352"/>
                  </a:lnTo>
                  <a:lnTo>
                    <a:pt x="141732" y="150876"/>
                  </a:lnTo>
                  <a:lnTo>
                    <a:pt x="135636" y="150876"/>
                  </a:lnTo>
                  <a:lnTo>
                    <a:pt x="128778" y="150114"/>
                  </a:lnTo>
                  <a:lnTo>
                    <a:pt x="121920" y="147066"/>
                  </a:lnTo>
                  <a:lnTo>
                    <a:pt x="113538" y="140208"/>
                  </a:lnTo>
                  <a:lnTo>
                    <a:pt x="108966" y="136398"/>
                  </a:lnTo>
                  <a:lnTo>
                    <a:pt x="102870" y="133350"/>
                  </a:lnTo>
                  <a:lnTo>
                    <a:pt x="97536" y="130302"/>
                  </a:lnTo>
                  <a:lnTo>
                    <a:pt x="92202" y="130302"/>
                  </a:lnTo>
                  <a:lnTo>
                    <a:pt x="89916" y="131826"/>
                  </a:lnTo>
                  <a:lnTo>
                    <a:pt x="86868" y="132588"/>
                  </a:lnTo>
                  <a:lnTo>
                    <a:pt x="84582" y="134874"/>
                  </a:lnTo>
                  <a:lnTo>
                    <a:pt x="82296" y="138684"/>
                  </a:lnTo>
                  <a:lnTo>
                    <a:pt x="78486" y="146304"/>
                  </a:lnTo>
                  <a:lnTo>
                    <a:pt x="74676" y="155448"/>
                  </a:lnTo>
                  <a:lnTo>
                    <a:pt x="71628" y="164592"/>
                  </a:lnTo>
                  <a:lnTo>
                    <a:pt x="67818" y="172974"/>
                  </a:lnTo>
                  <a:lnTo>
                    <a:pt x="64770" y="179832"/>
                  </a:lnTo>
                  <a:lnTo>
                    <a:pt x="60960" y="185928"/>
                  </a:lnTo>
                  <a:lnTo>
                    <a:pt x="57150" y="190500"/>
                  </a:lnTo>
                  <a:lnTo>
                    <a:pt x="52578" y="195834"/>
                  </a:lnTo>
                  <a:lnTo>
                    <a:pt x="46482" y="199644"/>
                  </a:lnTo>
                  <a:lnTo>
                    <a:pt x="41148" y="201930"/>
                  </a:lnTo>
                  <a:lnTo>
                    <a:pt x="34290" y="203454"/>
                  </a:lnTo>
                  <a:lnTo>
                    <a:pt x="27432" y="203454"/>
                  </a:lnTo>
                  <a:lnTo>
                    <a:pt x="22098" y="201168"/>
                  </a:lnTo>
                  <a:lnTo>
                    <a:pt x="17526" y="199644"/>
                  </a:lnTo>
                  <a:lnTo>
                    <a:pt x="13716" y="195834"/>
                  </a:lnTo>
                  <a:lnTo>
                    <a:pt x="9906" y="190500"/>
                  </a:lnTo>
                  <a:lnTo>
                    <a:pt x="6858" y="185166"/>
                  </a:lnTo>
                  <a:lnTo>
                    <a:pt x="4572" y="179832"/>
                  </a:lnTo>
                  <a:lnTo>
                    <a:pt x="0" y="158496"/>
                  </a:lnTo>
                  <a:lnTo>
                    <a:pt x="0" y="137160"/>
                  </a:lnTo>
                  <a:lnTo>
                    <a:pt x="762" y="126492"/>
                  </a:lnTo>
                  <a:lnTo>
                    <a:pt x="3048" y="115824"/>
                  </a:lnTo>
                  <a:lnTo>
                    <a:pt x="4572" y="105156"/>
                  </a:lnTo>
                  <a:lnTo>
                    <a:pt x="11430" y="85344"/>
                  </a:lnTo>
                  <a:lnTo>
                    <a:pt x="19050" y="64008"/>
                  </a:lnTo>
                  <a:lnTo>
                    <a:pt x="27432" y="41910"/>
                  </a:lnTo>
                  <a:lnTo>
                    <a:pt x="37338" y="20574"/>
                  </a:lnTo>
                  <a:lnTo>
                    <a:pt x="487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9" name="Shape 192884"/>
            <p:cNvSpPr/>
            <p:nvPr/>
          </p:nvSpPr>
          <p:spPr>
            <a:xfrm>
              <a:off x="201930" y="80773"/>
              <a:ext cx="185928" cy="162306"/>
            </a:xfrm>
            <a:custGeom>
              <a:avLst/>
              <a:gdLst/>
              <a:ahLst/>
              <a:cxnLst/>
              <a:rect l="0" t="0" r="0" b="0"/>
              <a:pathLst>
                <a:path w="185928" h="162306">
                  <a:moveTo>
                    <a:pt x="138684" y="0"/>
                  </a:moveTo>
                  <a:lnTo>
                    <a:pt x="144780" y="762"/>
                  </a:lnTo>
                  <a:lnTo>
                    <a:pt x="151638" y="3048"/>
                  </a:lnTo>
                  <a:lnTo>
                    <a:pt x="158496" y="6858"/>
                  </a:lnTo>
                  <a:lnTo>
                    <a:pt x="163068" y="10668"/>
                  </a:lnTo>
                  <a:lnTo>
                    <a:pt x="167640" y="17525"/>
                  </a:lnTo>
                  <a:lnTo>
                    <a:pt x="171450" y="25146"/>
                  </a:lnTo>
                  <a:lnTo>
                    <a:pt x="173736" y="32003"/>
                  </a:lnTo>
                  <a:lnTo>
                    <a:pt x="174498" y="39624"/>
                  </a:lnTo>
                  <a:lnTo>
                    <a:pt x="173736" y="47244"/>
                  </a:lnTo>
                  <a:lnTo>
                    <a:pt x="171450" y="55625"/>
                  </a:lnTo>
                  <a:lnTo>
                    <a:pt x="166878" y="61722"/>
                  </a:lnTo>
                  <a:lnTo>
                    <a:pt x="160020" y="71627"/>
                  </a:lnTo>
                  <a:lnTo>
                    <a:pt x="154686" y="80772"/>
                  </a:lnTo>
                  <a:lnTo>
                    <a:pt x="153924" y="84582"/>
                  </a:lnTo>
                  <a:lnTo>
                    <a:pt x="153924" y="85344"/>
                  </a:lnTo>
                  <a:lnTo>
                    <a:pt x="154686" y="86106"/>
                  </a:lnTo>
                  <a:lnTo>
                    <a:pt x="161544" y="89915"/>
                  </a:lnTo>
                  <a:lnTo>
                    <a:pt x="169164" y="95250"/>
                  </a:lnTo>
                  <a:lnTo>
                    <a:pt x="174498" y="102108"/>
                  </a:lnTo>
                  <a:lnTo>
                    <a:pt x="179070" y="108203"/>
                  </a:lnTo>
                  <a:lnTo>
                    <a:pt x="184404" y="116586"/>
                  </a:lnTo>
                  <a:lnTo>
                    <a:pt x="185928" y="124968"/>
                  </a:lnTo>
                  <a:lnTo>
                    <a:pt x="185928" y="137160"/>
                  </a:lnTo>
                  <a:lnTo>
                    <a:pt x="185166" y="142494"/>
                  </a:lnTo>
                  <a:lnTo>
                    <a:pt x="180594" y="150114"/>
                  </a:lnTo>
                  <a:lnTo>
                    <a:pt x="177546" y="153924"/>
                  </a:lnTo>
                  <a:lnTo>
                    <a:pt x="173736" y="156972"/>
                  </a:lnTo>
                  <a:lnTo>
                    <a:pt x="169926" y="158496"/>
                  </a:lnTo>
                  <a:lnTo>
                    <a:pt x="166116" y="160782"/>
                  </a:lnTo>
                  <a:lnTo>
                    <a:pt x="161544" y="161544"/>
                  </a:lnTo>
                  <a:lnTo>
                    <a:pt x="156210" y="162306"/>
                  </a:lnTo>
                  <a:lnTo>
                    <a:pt x="142494" y="161544"/>
                  </a:lnTo>
                  <a:lnTo>
                    <a:pt x="128778" y="160020"/>
                  </a:lnTo>
                  <a:lnTo>
                    <a:pt x="115824" y="156210"/>
                  </a:lnTo>
                  <a:lnTo>
                    <a:pt x="102108" y="150876"/>
                  </a:lnTo>
                  <a:lnTo>
                    <a:pt x="63246" y="137160"/>
                  </a:lnTo>
                  <a:lnTo>
                    <a:pt x="49530" y="134874"/>
                  </a:lnTo>
                  <a:lnTo>
                    <a:pt x="48768" y="133350"/>
                  </a:lnTo>
                  <a:lnTo>
                    <a:pt x="48006" y="132588"/>
                  </a:lnTo>
                  <a:lnTo>
                    <a:pt x="48006" y="131064"/>
                  </a:lnTo>
                  <a:lnTo>
                    <a:pt x="48768" y="128015"/>
                  </a:lnTo>
                  <a:lnTo>
                    <a:pt x="49530" y="128015"/>
                  </a:lnTo>
                  <a:lnTo>
                    <a:pt x="51054" y="127253"/>
                  </a:lnTo>
                  <a:lnTo>
                    <a:pt x="60960" y="128777"/>
                  </a:lnTo>
                  <a:lnTo>
                    <a:pt x="71628" y="131064"/>
                  </a:lnTo>
                  <a:lnTo>
                    <a:pt x="92964" y="138684"/>
                  </a:lnTo>
                  <a:lnTo>
                    <a:pt x="113538" y="145542"/>
                  </a:lnTo>
                  <a:lnTo>
                    <a:pt x="124206" y="149351"/>
                  </a:lnTo>
                  <a:lnTo>
                    <a:pt x="134874" y="152400"/>
                  </a:lnTo>
                  <a:lnTo>
                    <a:pt x="146304" y="153924"/>
                  </a:lnTo>
                  <a:lnTo>
                    <a:pt x="158496" y="153924"/>
                  </a:lnTo>
                  <a:lnTo>
                    <a:pt x="163830" y="153162"/>
                  </a:lnTo>
                  <a:lnTo>
                    <a:pt x="169926" y="150876"/>
                  </a:lnTo>
                  <a:lnTo>
                    <a:pt x="173736" y="147065"/>
                  </a:lnTo>
                  <a:lnTo>
                    <a:pt x="177546" y="142494"/>
                  </a:lnTo>
                  <a:lnTo>
                    <a:pt x="178308" y="136398"/>
                  </a:lnTo>
                  <a:lnTo>
                    <a:pt x="179070" y="131064"/>
                  </a:lnTo>
                  <a:lnTo>
                    <a:pt x="179070" y="125730"/>
                  </a:lnTo>
                  <a:lnTo>
                    <a:pt x="178308" y="120396"/>
                  </a:lnTo>
                  <a:lnTo>
                    <a:pt x="176784" y="115062"/>
                  </a:lnTo>
                  <a:lnTo>
                    <a:pt x="173736" y="110489"/>
                  </a:lnTo>
                  <a:lnTo>
                    <a:pt x="169926" y="105918"/>
                  </a:lnTo>
                  <a:lnTo>
                    <a:pt x="166116" y="102108"/>
                  </a:lnTo>
                  <a:lnTo>
                    <a:pt x="156210" y="93725"/>
                  </a:lnTo>
                  <a:lnTo>
                    <a:pt x="151638" y="91440"/>
                  </a:lnTo>
                  <a:lnTo>
                    <a:pt x="147828" y="86106"/>
                  </a:lnTo>
                  <a:lnTo>
                    <a:pt x="147066" y="85344"/>
                  </a:lnTo>
                  <a:lnTo>
                    <a:pt x="147066" y="83058"/>
                  </a:lnTo>
                  <a:lnTo>
                    <a:pt x="147828" y="79248"/>
                  </a:lnTo>
                  <a:lnTo>
                    <a:pt x="153924" y="71627"/>
                  </a:lnTo>
                  <a:lnTo>
                    <a:pt x="161544" y="63246"/>
                  </a:lnTo>
                  <a:lnTo>
                    <a:pt x="166116" y="57150"/>
                  </a:lnTo>
                  <a:lnTo>
                    <a:pt x="169164" y="50292"/>
                  </a:lnTo>
                  <a:lnTo>
                    <a:pt x="169926" y="42672"/>
                  </a:lnTo>
                  <a:lnTo>
                    <a:pt x="169926" y="35051"/>
                  </a:lnTo>
                  <a:lnTo>
                    <a:pt x="165354" y="19812"/>
                  </a:lnTo>
                  <a:lnTo>
                    <a:pt x="161544" y="13715"/>
                  </a:lnTo>
                  <a:lnTo>
                    <a:pt x="155448" y="9144"/>
                  </a:lnTo>
                  <a:lnTo>
                    <a:pt x="151638" y="6858"/>
                  </a:lnTo>
                  <a:lnTo>
                    <a:pt x="147828" y="6096"/>
                  </a:lnTo>
                  <a:lnTo>
                    <a:pt x="138684" y="3810"/>
                  </a:lnTo>
                  <a:lnTo>
                    <a:pt x="128778" y="5334"/>
                  </a:lnTo>
                  <a:lnTo>
                    <a:pt x="119634" y="7620"/>
                  </a:lnTo>
                  <a:lnTo>
                    <a:pt x="110490" y="10668"/>
                  </a:lnTo>
                  <a:lnTo>
                    <a:pt x="101346" y="16001"/>
                  </a:lnTo>
                  <a:lnTo>
                    <a:pt x="91440" y="21336"/>
                  </a:lnTo>
                  <a:lnTo>
                    <a:pt x="83820" y="27432"/>
                  </a:lnTo>
                  <a:lnTo>
                    <a:pt x="76200" y="34290"/>
                  </a:lnTo>
                  <a:lnTo>
                    <a:pt x="68580" y="41910"/>
                  </a:lnTo>
                  <a:lnTo>
                    <a:pt x="62484" y="49530"/>
                  </a:lnTo>
                  <a:lnTo>
                    <a:pt x="48768" y="66294"/>
                  </a:lnTo>
                  <a:lnTo>
                    <a:pt x="40386" y="79248"/>
                  </a:lnTo>
                  <a:lnTo>
                    <a:pt x="30480" y="92201"/>
                  </a:lnTo>
                  <a:lnTo>
                    <a:pt x="18288" y="106680"/>
                  </a:lnTo>
                  <a:lnTo>
                    <a:pt x="15240" y="111251"/>
                  </a:lnTo>
                  <a:lnTo>
                    <a:pt x="13716" y="115062"/>
                  </a:lnTo>
                  <a:lnTo>
                    <a:pt x="11430" y="118872"/>
                  </a:lnTo>
                  <a:lnTo>
                    <a:pt x="11430" y="124206"/>
                  </a:lnTo>
                  <a:lnTo>
                    <a:pt x="10668" y="127253"/>
                  </a:lnTo>
                  <a:lnTo>
                    <a:pt x="9144" y="128777"/>
                  </a:lnTo>
                  <a:lnTo>
                    <a:pt x="6858" y="128777"/>
                  </a:lnTo>
                  <a:lnTo>
                    <a:pt x="3810" y="128015"/>
                  </a:lnTo>
                  <a:lnTo>
                    <a:pt x="2286" y="127253"/>
                  </a:lnTo>
                  <a:lnTo>
                    <a:pt x="1524" y="124968"/>
                  </a:lnTo>
                  <a:lnTo>
                    <a:pt x="0" y="122682"/>
                  </a:lnTo>
                  <a:lnTo>
                    <a:pt x="2286" y="120396"/>
                  </a:lnTo>
                  <a:lnTo>
                    <a:pt x="15240" y="104394"/>
                  </a:lnTo>
                  <a:lnTo>
                    <a:pt x="28194" y="86106"/>
                  </a:lnTo>
                  <a:lnTo>
                    <a:pt x="41148" y="68580"/>
                  </a:lnTo>
                  <a:lnTo>
                    <a:pt x="53340" y="51053"/>
                  </a:lnTo>
                  <a:lnTo>
                    <a:pt x="67818" y="35051"/>
                  </a:lnTo>
                  <a:lnTo>
                    <a:pt x="75438" y="28194"/>
                  </a:lnTo>
                  <a:lnTo>
                    <a:pt x="83820" y="21336"/>
                  </a:lnTo>
                  <a:lnTo>
                    <a:pt x="92964" y="14477"/>
                  </a:lnTo>
                  <a:lnTo>
                    <a:pt x="102108" y="9906"/>
                  </a:lnTo>
                  <a:lnTo>
                    <a:pt x="121920" y="2286"/>
                  </a:lnTo>
                  <a:lnTo>
                    <a:pt x="131064" y="762"/>
                  </a:lnTo>
                  <a:lnTo>
                    <a:pt x="1386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9E7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0" name="Shape 192885"/>
            <p:cNvSpPr/>
            <p:nvPr/>
          </p:nvSpPr>
          <p:spPr>
            <a:xfrm>
              <a:off x="337566" y="137923"/>
              <a:ext cx="12573" cy="15163"/>
            </a:xfrm>
            <a:custGeom>
              <a:avLst/>
              <a:gdLst/>
              <a:ahLst/>
              <a:cxnLst/>
              <a:rect l="0" t="0" r="0" b="0"/>
              <a:pathLst>
                <a:path w="12573" h="15163">
                  <a:moveTo>
                    <a:pt x="762" y="0"/>
                  </a:moveTo>
                  <a:lnTo>
                    <a:pt x="8382" y="0"/>
                  </a:lnTo>
                  <a:lnTo>
                    <a:pt x="12573" y="524"/>
                  </a:lnTo>
                  <a:lnTo>
                    <a:pt x="12573" y="4741"/>
                  </a:lnTo>
                  <a:lnTo>
                    <a:pt x="12192" y="4572"/>
                  </a:lnTo>
                  <a:lnTo>
                    <a:pt x="8382" y="3810"/>
                  </a:lnTo>
                  <a:lnTo>
                    <a:pt x="4572" y="3810"/>
                  </a:lnTo>
                  <a:lnTo>
                    <a:pt x="8382" y="7620"/>
                  </a:lnTo>
                  <a:lnTo>
                    <a:pt x="12192" y="10668"/>
                  </a:lnTo>
                  <a:lnTo>
                    <a:pt x="12573" y="10668"/>
                  </a:lnTo>
                  <a:lnTo>
                    <a:pt x="12573" y="15163"/>
                  </a:lnTo>
                  <a:lnTo>
                    <a:pt x="9144" y="14477"/>
                  </a:lnTo>
                  <a:lnTo>
                    <a:pt x="5334" y="12953"/>
                  </a:lnTo>
                  <a:lnTo>
                    <a:pt x="3048" y="10668"/>
                  </a:lnTo>
                  <a:lnTo>
                    <a:pt x="762" y="6858"/>
                  </a:lnTo>
                  <a:lnTo>
                    <a:pt x="0" y="2286"/>
                  </a:lnTo>
                  <a:lnTo>
                    <a:pt x="7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1" name="Shape 192886"/>
            <p:cNvSpPr/>
            <p:nvPr/>
          </p:nvSpPr>
          <p:spPr>
            <a:xfrm>
              <a:off x="204978" y="73152"/>
              <a:ext cx="145161" cy="147828"/>
            </a:xfrm>
            <a:custGeom>
              <a:avLst/>
              <a:gdLst/>
              <a:ahLst/>
              <a:cxnLst/>
              <a:rect l="0" t="0" r="0" b="0"/>
              <a:pathLst>
                <a:path w="145161" h="147828">
                  <a:moveTo>
                    <a:pt x="99060" y="0"/>
                  </a:moveTo>
                  <a:lnTo>
                    <a:pt x="108966" y="0"/>
                  </a:lnTo>
                  <a:lnTo>
                    <a:pt x="118872" y="2286"/>
                  </a:lnTo>
                  <a:lnTo>
                    <a:pt x="130302" y="6096"/>
                  </a:lnTo>
                  <a:lnTo>
                    <a:pt x="140209" y="11430"/>
                  </a:lnTo>
                  <a:lnTo>
                    <a:pt x="145161" y="15557"/>
                  </a:lnTo>
                  <a:lnTo>
                    <a:pt x="145161" y="24765"/>
                  </a:lnTo>
                  <a:lnTo>
                    <a:pt x="140970" y="20574"/>
                  </a:lnTo>
                  <a:lnTo>
                    <a:pt x="132588" y="15240"/>
                  </a:lnTo>
                  <a:lnTo>
                    <a:pt x="124206" y="10668"/>
                  </a:lnTo>
                  <a:lnTo>
                    <a:pt x="114300" y="8382"/>
                  </a:lnTo>
                  <a:lnTo>
                    <a:pt x="105156" y="8382"/>
                  </a:lnTo>
                  <a:lnTo>
                    <a:pt x="98298" y="9906"/>
                  </a:lnTo>
                  <a:lnTo>
                    <a:pt x="91440" y="11430"/>
                  </a:lnTo>
                  <a:lnTo>
                    <a:pt x="86106" y="14478"/>
                  </a:lnTo>
                  <a:lnTo>
                    <a:pt x="80010" y="17526"/>
                  </a:lnTo>
                  <a:lnTo>
                    <a:pt x="75438" y="21336"/>
                  </a:lnTo>
                  <a:lnTo>
                    <a:pt x="69342" y="25908"/>
                  </a:lnTo>
                  <a:lnTo>
                    <a:pt x="60960" y="36576"/>
                  </a:lnTo>
                  <a:lnTo>
                    <a:pt x="54102" y="46482"/>
                  </a:lnTo>
                  <a:lnTo>
                    <a:pt x="48006" y="56388"/>
                  </a:lnTo>
                  <a:lnTo>
                    <a:pt x="36576" y="76200"/>
                  </a:lnTo>
                  <a:lnTo>
                    <a:pt x="25147" y="97536"/>
                  </a:lnTo>
                  <a:lnTo>
                    <a:pt x="13716" y="118110"/>
                  </a:lnTo>
                  <a:lnTo>
                    <a:pt x="28956" y="126492"/>
                  </a:lnTo>
                  <a:lnTo>
                    <a:pt x="44197" y="133350"/>
                  </a:lnTo>
                  <a:lnTo>
                    <a:pt x="60960" y="138685"/>
                  </a:lnTo>
                  <a:lnTo>
                    <a:pt x="78486" y="142494"/>
                  </a:lnTo>
                  <a:lnTo>
                    <a:pt x="96012" y="144018"/>
                  </a:lnTo>
                  <a:lnTo>
                    <a:pt x="113538" y="144780"/>
                  </a:lnTo>
                  <a:lnTo>
                    <a:pt x="130302" y="144018"/>
                  </a:lnTo>
                  <a:lnTo>
                    <a:pt x="145161" y="142667"/>
                  </a:lnTo>
                  <a:lnTo>
                    <a:pt x="145161" y="146495"/>
                  </a:lnTo>
                  <a:lnTo>
                    <a:pt x="126492" y="147828"/>
                  </a:lnTo>
                  <a:lnTo>
                    <a:pt x="105918" y="147066"/>
                  </a:lnTo>
                  <a:lnTo>
                    <a:pt x="86106" y="144780"/>
                  </a:lnTo>
                  <a:lnTo>
                    <a:pt x="67056" y="142494"/>
                  </a:lnTo>
                  <a:lnTo>
                    <a:pt x="48006" y="136398"/>
                  </a:lnTo>
                  <a:lnTo>
                    <a:pt x="38100" y="133350"/>
                  </a:lnTo>
                  <a:lnTo>
                    <a:pt x="29718" y="129540"/>
                  </a:lnTo>
                  <a:lnTo>
                    <a:pt x="21336" y="124968"/>
                  </a:lnTo>
                  <a:lnTo>
                    <a:pt x="12192" y="119635"/>
                  </a:lnTo>
                  <a:lnTo>
                    <a:pt x="12192" y="121159"/>
                  </a:lnTo>
                  <a:lnTo>
                    <a:pt x="10668" y="121920"/>
                  </a:lnTo>
                  <a:lnTo>
                    <a:pt x="8382" y="121920"/>
                  </a:lnTo>
                  <a:lnTo>
                    <a:pt x="7620" y="119635"/>
                  </a:lnTo>
                  <a:lnTo>
                    <a:pt x="7620" y="118872"/>
                  </a:lnTo>
                  <a:lnTo>
                    <a:pt x="8382" y="117348"/>
                  </a:lnTo>
                  <a:lnTo>
                    <a:pt x="0" y="110490"/>
                  </a:lnTo>
                  <a:lnTo>
                    <a:pt x="0" y="109728"/>
                  </a:lnTo>
                  <a:lnTo>
                    <a:pt x="762" y="109728"/>
                  </a:lnTo>
                  <a:lnTo>
                    <a:pt x="8382" y="115062"/>
                  </a:lnTo>
                  <a:lnTo>
                    <a:pt x="15240" y="99061"/>
                  </a:lnTo>
                  <a:lnTo>
                    <a:pt x="23622" y="79248"/>
                  </a:lnTo>
                  <a:lnTo>
                    <a:pt x="33528" y="60198"/>
                  </a:lnTo>
                  <a:lnTo>
                    <a:pt x="38862" y="50292"/>
                  </a:lnTo>
                  <a:lnTo>
                    <a:pt x="44958" y="40386"/>
                  </a:lnTo>
                  <a:lnTo>
                    <a:pt x="50292" y="32004"/>
                  </a:lnTo>
                  <a:lnTo>
                    <a:pt x="57150" y="24385"/>
                  </a:lnTo>
                  <a:lnTo>
                    <a:pt x="64770" y="16764"/>
                  </a:lnTo>
                  <a:lnTo>
                    <a:pt x="72390" y="10668"/>
                  </a:lnTo>
                  <a:lnTo>
                    <a:pt x="80772" y="6096"/>
                  </a:lnTo>
                  <a:lnTo>
                    <a:pt x="89916" y="2286"/>
                  </a:lnTo>
                  <a:lnTo>
                    <a:pt x="9906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2" name="Shape 192887"/>
            <p:cNvSpPr/>
            <p:nvPr/>
          </p:nvSpPr>
          <p:spPr>
            <a:xfrm>
              <a:off x="350139" y="88709"/>
              <a:ext cx="43815" cy="130938"/>
            </a:xfrm>
            <a:custGeom>
              <a:avLst/>
              <a:gdLst/>
              <a:ahLst/>
              <a:cxnLst/>
              <a:rect l="0" t="0" r="0" b="0"/>
              <a:pathLst>
                <a:path w="43815" h="130938">
                  <a:moveTo>
                    <a:pt x="0" y="0"/>
                  </a:moveTo>
                  <a:lnTo>
                    <a:pt x="4191" y="3493"/>
                  </a:lnTo>
                  <a:lnTo>
                    <a:pt x="11811" y="12637"/>
                  </a:lnTo>
                  <a:lnTo>
                    <a:pt x="18669" y="22543"/>
                  </a:lnTo>
                  <a:lnTo>
                    <a:pt x="20955" y="27877"/>
                  </a:lnTo>
                  <a:lnTo>
                    <a:pt x="22479" y="33211"/>
                  </a:lnTo>
                  <a:lnTo>
                    <a:pt x="23241" y="38545"/>
                  </a:lnTo>
                  <a:lnTo>
                    <a:pt x="23241" y="48451"/>
                  </a:lnTo>
                  <a:lnTo>
                    <a:pt x="22479" y="52261"/>
                  </a:lnTo>
                  <a:lnTo>
                    <a:pt x="20955" y="55309"/>
                  </a:lnTo>
                  <a:lnTo>
                    <a:pt x="17907" y="58357"/>
                  </a:lnTo>
                  <a:lnTo>
                    <a:pt x="26289" y="64453"/>
                  </a:lnTo>
                  <a:lnTo>
                    <a:pt x="33910" y="73597"/>
                  </a:lnTo>
                  <a:lnTo>
                    <a:pt x="40005" y="83503"/>
                  </a:lnTo>
                  <a:lnTo>
                    <a:pt x="41529" y="88075"/>
                  </a:lnTo>
                  <a:lnTo>
                    <a:pt x="42291" y="92647"/>
                  </a:lnTo>
                  <a:lnTo>
                    <a:pt x="43815" y="97981"/>
                  </a:lnTo>
                  <a:lnTo>
                    <a:pt x="43815" y="101791"/>
                  </a:lnTo>
                  <a:lnTo>
                    <a:pt x="40767" y="110935"/>
                  </a:lnTo>
                  <a:lnTo>
                    <a:pt x="37719" y="114745"/>
                  </a:lnTo>
                  <a:lnTo>
                    <a:pt x="33910" y="119317"/>
                  </a:lnTo>
                  <a:lnTo>
                    <a:pt x="28575" y="121603"/>
                  </a:lnTo>
                  <a:lnTo>
                    <a:pt x="22479" y="124651"/>
                  </a:lnTo>
                  <a:lnTo>
                    <a:pt x="13336" y="127699"/>
                  </a:lnTo>
                  <a:lnTo>
                    <a:pt x="2667" y="130747"/>
                  </a:lnTo>
                  <a:lnTo>
                    <a:pt x="0" y="130938"/>
                  </a:lnTo>
                  <a:lnTo>
                    <a:pt x="0" y="127110"/>
                  </a:lnTo>
                  <a:lnTo>
                    <a:pt x="1905" y="126937"/>
                  </a:lnTo>
                  <a:lnTo>
                    <a:pt x="11049" y="123889"/>
                  </a:lnTo>
                  <a:lnTo>
                    <a:pt x="19431" y="120079"/>
                  </a:lnTo>
                  <a:lnTo>
                    <a:pt x="27051" y="114745"/>
                  </a:lnTo>
                  <a:lnTo>
                    <a:pt x="33910" y="109411"/>
                  </a:lnTo>
                  <a:lnTo>
                    <a:pt x="36957" y="106363"/>
                  </a:lnTo>
                  <a:lnTo>
                    <a:pt x="37719" y="102553"/>
                  </a:lnTo>
                  <a:lnTo>
                    <a:pt x="40005" y="98743"/>
                  </a:lnTo>
                  <a:lnTo>
                    <a:pt x="40005" y="94933"/>
                  </a:lnTo>
                  <a:lnTo>
                    <a:pt x="38481" y="91123"/>
                  </a:lnTo>
                  <a:lnTo>
                    <a:pt x="36957" y="85789"/>
                  </a:lnTo>
                  <a:lnTo>
                    <a:pt x="34672" y="81217"/>
                  </a:lnTo>
                  <a:lnTo>
                    <a:pt x="30861" y="76645"/>
                  </a:lnTo>
                  <a:lnTo>
                    <a:pt x="22479" y="69025"/>
                  </a:lnTo>
                  <a:lnTo>
                    <a:pt x="14098" y="62167"/>
                  </a:lnTo>
                  <a:lnTo>
                    <a:pt x="9525" y="63691"/>
                  </a:lnTo>
                  <a:lnTo>
                    <a:pt x="4191" y="64453"/>
                  </a:lnTo>
                  <a:lnTo>
                    <a:pt x="381" y="64453"/>
                  </a:lnTo>
                  <a:lnTo>
                    <a:pt x="0" y="64377"/>
                  </a:lnTo>
                  <a:lnTo>
                    <a:pt x="0" y="59881"/>
                  </a:lnTo>
                  <a:lnTo>
                    <a:pt x="4191" y="59881"/>
                  </a:lnTo>
                  <a:lnTo>
                    <a:pt x="8001" y="58357"/>
                  </a:lnTo>
                  <a:lnTo>
                    <a:pt x="6477" y="56833"/>
                  </a:lnTo>
                  <a:lnTo>
                    <a:pt x="0" y="53954"/>
                  </a:lnTo>
                  <a:lnTo>
                    <a:pt x="0" y="49737"/>
                  </a:lnTo>
                  <a:lnTo>
                    <a:pt x="1905" y="49975"/>
                  </a:lnTo>
                  <a:lnTo>
                    <a:pt x="7239" y="52261"/>
                  </a:lnTo>
                  <a:lnTo>
                    <a:pt x="13336" y="55309"/>
                  </a:lnTo>
                  <a:lnTo>
                    <a:pt x="17907" y="48451"/>
                  </a:lnTo>
                  <a:lnTo>
                    <a:pt x="18669" y="42355"/>
                  </a:lnTo>
                  <a:lnTo>
                    <a:pt x="17907" y="35497"/>
                  </a:lnTo>
                  <a:lnTo>
                    <a:pt x="14098" y="27877"/>
                  </a:lnTo>
                  <a:lnTo>
                    <a:pt x="9525" y="19495"/>
                  </a:lnTo>
                  <a:lnTo>
                    <a:pt x="2667" y="11875"/>
                  </a:lnTo>
                  <a:lnTo>
                    <a:pt x="0" y="92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3" name="Shape 192888"/>
            <p:cNvSpPr/>
            <p:nvPr/>
          </p:nvSpPr>
          <p:spPr>
            <a:xfrm>
              <a:off x="83059" y="28956"/>
              <a:ext cx="125730" cy="161544"/>
            </a:xfrm>
            <a:custGeom>
              <a:avLst/>
              <a:gdLst/>
              <a:ahLst/>
              <a:cxnLst/>
              <a:rect l="0" t="0" r="0" b="0"/>
              <a:pathLst>
                <a:path w="125730" h="161544">
                  <a:moveTo>
                    <a:pt x="60198" y="0"/>
                  </a:moveTo>
                  <a:lnTo>
                    <a:pt x="70866" y="762"/>
                  </a:lnTo>
                  <a:lnTo>
                    <a:pt x="80010" y="3810"/>
                  </a:lnTo>
                  <a:lnTo>
                    <a:pt x="88392" y="7620"/>
                  </a:lnTo>
                  <a:lnTo>
                    <a:pt x="93726" y="9144"/>
                  </a:lnTo>
                  <a:lnTo>
                    <a:pt x="97536" y="12954"/>
                  </a:lnTo>
                  <a:lnTo>
                    <a:pt x="101346" y="17526"/>
                  </a:lnTo>
                  <a:lnTo>
                    <a:pt x="105156" y="21336"/>
                  </a:lnTo>
                  <a:lnTo>
                    <a:pt x="105918" y="25146"/>
                  </a:lnTo>
                  <a:lnTo>
                    <a:pt x="105918" y="26670"/>
                  </a:lnTo>
                  <a:lnTo>
                    <a:pt x="105156" y="27432"/>
                  </a:lnTo>
                  <a:lnTo>
                    <a:pt x="102870" y="28956"/>
                  </a:lnTo>
                  <a:lnTo>
                    <a:pt x="101346" y="29718"/>
                  </a:lnTo>
                  <a:lnTo>
                    <a:pt x="94488" y="30480"/>
                  </a:lnTo>
                  <a:lnTo>
                    <a:pt x="93726" y="29718"/>
                  </a:lnTo>
                  <a:lnTo>
                    <a:pt x="93726" y="28956"/>
                  </a:lnTo>
                  <a:lnTo>
                    <a:pt x="94488" y="28956"/>
                  </a:lnTo>
                  <a:lnTo>
                    <a:pt x="99060" y="26670"/>
                  </a:lnTo>
                  <a:lnTo>
                    <a:pt x="99822" y="25908"/>
                  </a:lnTo>
                  <a:lnTo>
                    <a:pt x="99822" y="25146"/>
                  </a:lnTo>
                  <a:lnTo>
                    <a:pt x="99060" y="22860"/>
                  </a:lnTo>
                  <a:lnTo>
                    <a:pt x="96012" y="19812"/>
                  </a:lnTo>
                  <a:lnTo>
                    <a:pt x="87630" y="16002"/>
                  </a:lnTo>
                  <a:lnTo>
                    <a:pt x="67056" y="11430"/>
                  </a:lnTo>
                  <a:lnTo>
                    <a:pt x="44196" y="11430"/>
                  </a:lnTo>
                  <a:lnTo>
                    <a:pt x="34290" y="12192"/>
                  </a:lnTo>
                  <a:lnTo>
                    <a:pt x="29718" y="12954"/>
                  </a:lnTo>
                  <a:lnTo>
                    <a:pt x="25146" y="15240"/>
                  </a:lnTo>
                  <a:lnTo>
                    <a:pt x="17526" y="19812"/>
                  </a:lnTo>
                  <a:lnTo>
                    <a:pt x="13716" y="25146"/>
                  </a:lnTo>
                  <a:lnTo>
                    <a:pt x="11430" y="28956"/>
                  </a:lnTo>
                  <a:lnTo>
                    <a:pt x="9906" y="33528"/>
                  </a:lnTo>
                  <a:lnTo>
                    <a:pt x="8382" y="39624"/>
                  </a:lnTo>
                  <a:lnTo>
                    <a:pt x="8382" y="44196"/>
                  </a:lnTo>
                  <a:lnTo>
                    <a:pt x="9906" y="48768"/>
                  </a:lnTo>
                  <a:lnTo>
                    <a:pt x="11430" y="54864"/>
                  </a:lnTo>
                  <a:lnTo>
                    <a:pt x="12192" y="59436"/>
                  </a:lnTo>
                  <a:lnTo>
                    <a:pt x="17526" y="68580"/>
                  </a:lnTo>
                  <a:lnTo>
                    <a:pt x="22098" y="76200"/>
                  </a:lnTo>
                  <a:lnTo>
                    <a:pt x="27432" y="84582"/>
                  </a:lnTo>
                  <a:lnTo>
                    <a:pt x="33528" y="91440"/>
                  </a:lnTo>
                  <a:lnTo>
                    <a:pt x="46482" y="105918"/>
                  </a:lnTo>
                  <a:lnTo>
                    <a:pt x="60960" y="118110"/>
                  </a:lnTo>
                  <a:lnTo>
                    <a:pt x="76962" y="129540"/>
                  </a:lnTo>
                  <a:lnTo>
                    <a:pt x="93726" y="140208"/>
                  </a:lnTo>
                  <a:lnTo>
                    <a:pt x="124968" y="160020"/>
                  </a:lnTo>
                  <a:lnTo>
                    <a:pt x="125730" y="161544"/>
                  </a:lnTo>
                  <a:lnTo>
                    <a:pt x="124968" y="161544"/>
                  </a:lnTo>
                  <a:lnTo>
                    <a:pt x="97536" y="145542"/>
                  </a:lnTo>
                  <a:lnTo>
                    <a:pt x="69342" y="129540"/>
                  </a:lnTo>
                  <a:lnTo>
                    <a:pt x="56388" y="120396"/>
                  </a:lnTo>
                  <a:lnTo>
                    <a:pt x="42672" y="111252"/>
                  </a:lnTo>
                  <a:lnTo>
                    <a:pt x="31242" y="99060"/>
                  </a:lnTo>
                  <a:lnTo>
                    <a:pt x="21336" y="87630"/>
                  </a:lnTo>
                  <a:lnTo>
                    <a:pt x="15240" y="80010"/>
                  </a:lnTo>
                  <a:lnTo>
                    <a:pt x="9906" y="70104"/>
                  </a:lnTo>
                  <a:lnTo>
                    <a:pt x="4572" y="60960"/>
                  </a:lnTo>
                  <a:lnTo>
                    <a:pt x="762" y="50292"/>
                  </a:lnTo>
                  <a:lnTo>
                    <a:pt x="0" y="40386"/>
                  </a:lnTo>
                  <a:lnTo>
                    <a:pt x="0" y="29718"/>
                  </a:lnTo>
                  <a:lnTo>
                    <a:pt x="2286" y="25146"/>
                  </a:lnTo>
                  <a:lnTo>
                    <a:pt x="3810" y="21336"/>
                  </a:lnTo>
                  <a:lnTo>
                    <a:pt x="6858" y="16002"/>
                  </a:lnTo>
                  <a:lnTo>
                    <a:pt x="11430" y="12192"/>
                  </a:lnTo>
                  <a:lnTo>
                    <a:pt x="19050" y="7620"/>
                  </a:lnTo>
                  <a:lnTo>
                    <a:pt x="28956" y="4572"/>
                  </a:lnTo>
                  <a:lnTo>
                    <a:pt x="38100" y="1524"/>
                  </a:lnTo>
                  <a:lnTo>
                    <a:pt x="49530" y="762"/>
                  </a:lnTo>
                  <a:lnTo>
                    <a:pt x="6019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4" name="Shape 192889"/>
            <p:cNvSpPr/>
            <p:nvPr/>
          </p:nvSpPr>
          <p:spPr>
            <a:xfrm>
              <a:off x="144780" y="4573"/>
              <a:ext cx="100584" cy="176784"/>
            </a:xfrm>
            <a:custGeom>
              <a:avLst/>
              <a:gdLst/>
              <a:ahLst/>
              <a:cxnLst/>
              <a:rect l="0" t="0" r="0" b="0"/>
              <a:pathLst>
                <a:path w="100584" h="176784">
                  <a:moveTo>
                    <a:pt x="49530" y="0"/>
                  </a:moveTo>
                  <a:lnTo>
                    <a:pt x="60198" y="0"/>
                  </a:lnTo>
                  <a:lnTo>
                    <a:pt x="70104" y="1524"/>
                  </a:lnTo>
                  <a:lnTo>
                    <a:pt x="73914" y="3048"/>
                  </a:lnTo>
                  <a:lnTo>
                    <a:pt x="78486" y="6096"/>
                  </a:lnTo>
                  <a:lnTo>
                    <a:pt x="82296" y="8382"/>
                  </a:lnTo>
                  <a:lnTo>
                    <a:pt x="86106" y="11430"/>
                  </a:lnTo>
                  <a:lnTo>
                    <a:pt x="96774" y="29718"/>
                  </a:lnTo>
                  <a:lnTo>
                    <a:pt x="98298" y="39624"/>
                  </a:lnTo>
                  <a:lnTo>
                    <a:pt x="100584" y="50292"/>
                  </a:lnTo>
                  <a:lnTo>
                    <a:pt x="100584" y="71627"/>
                  </a:lnTo>
                  <a:lnTo>
                    <a:pt x="98298" y="92964"/>
                  </a:lnTo>
                  <a:lnTo>
                    <a:pt x="94488" y="114300"/>
                  </a:lnTo>
                  <a:lnTo>
                    <a:pt x="89916" y="134112"/>
                  </a:lnTo>
                  <a:lnTo>
                    <a:pt x="78486" y="176022"/>
                  </a:lnTo>
                  <a:lnTo>
                    <a:pt x="78486" y="176784"/>
                  </a:lnTo>
                  <a:lnTo>
                    <a:pt x="77724" y="176784"/>
                  </a:lnTo>
                  <a:lnTo>
                    <a:pt x="76200" y="176022"/>
                  </a:lnTo>
                  <a:lnTo>
                    <a:pt x="76200" y="175260"/>
                  </a:lnTo>
                  <a:lnTo>
                    <a:pt x="85344" y="144018"/>
                  </a:lnTo>
                  <a:lnTo>
                    <a:pt x="89916" y="127253"/>
                  </a:lnTo>
                  <a:lnTo>
                    <a:pt x="93726" y="111251"/>
                  </a:lnTo>
                  <a:lnTo>
                    <a:pt x="96774" y="94488"/>
                  </a:lnTo>
                  <a:lnTo>
                    <a:pt x="98298" y="78486"/>
                  </a:lnTo>
                  <a:lnTo>
                    <a:pt x="98298" y="61722"/>
                  </a:lnTo>
                  <a:lnTo>
                    <a:pt x="97536" y="45720"/>
                  </a:lnTo>
                  <a:lnTo>
                    <a:pt x="95250" y="36575"/>
                  </a:lnTo>
                  <a:lnTo>
                    <a:pt x="92964" y="28194"/>
                  </a:lnTo>
                  <a:lnTo>
                    <a:pt x="89154" y="21336"/>
                  </a:lnTo>
                  <a:lnTo>
                    <a:pt x="83820" y="14477"/>
                  </a:lnTo>
                  <a:lnTo>
                    <a:pt x="78486" y="9906"/>
                  </a:lnTo>
                  <a:lnTo>
                    <a:pt x="71628" y="4572"/>
                  </a:lnTo>
                  <a:lnTo>
                    <a:pt x="63246" y="3048"/>
                  </a:lnTo>
                  <a:lnTo>
                    <a:pt x="53340" y="1524"/>
                  </a:lnTo>
                  <a:lnTo>
                    <a:pt x="43434" y="3810"/>
                  </a:lnTo>
                  <a:lnTo>
                    <a:pt x="32004" y="6858"/>
                  </a:lnTo>
                  <a:lnTo>
                    <a:pt x="22098" y="12192"/>
                  </a:lnTo>
                  <a:lnTo>
                    <a:pt x="12954" y="18288"/>
                  </a:lnTo>
                  <a:lnTo>
                    <a:pt x="7620" y="22860"/>
                  </a:lnTo>
                  <a:lnTo>
                    <a:pt x="5334" y="26670"/>
                  </a:lnTo>
                  <a:lnTo>
                    <a:pt x="3810" y="31242"/>
                  </a:lnTo>
                  <a:lnTo>
                    <a:pt x="3810" y="37338"/>
                  </a:lnTo>
                  <a:lnTo>
                    <a:pt x="6096" y="40386"/>
                  </a:lnTo>
                  <a:lnTo>
                    <a:pt x="11430" y="45720"/>
                  </a:lnTo>
                  <a:lnTo>
                    <a:pt x="18288" y="48006"/>
                  </a:lnTo>
                  <a:lnTo>
                    <a:pt x="24384" y="50292"/>
                  </a:lnTo>
                  <a:lnTo>
                    <a:pt x="29718" y="49530"/>
                  </a:lnTo>
                  <a:lnTo>
                    <a:pt x="30480" y="48006"/>
                  </a:lnTo>
                  <a:lnTo>
                    <a:pt x="32004" y="46482"/>
                  </a:lnTo>
                  <a:lnTo>
                    <a:pt x="32766" y="45720"/>
                  </a:lnTo>
                  <a:lnTo>
                    <a:pt x="33528" y="46482"/>
                  </a:lnTo>
                  <a:lnTo>
                    <a:pt x="35814" y="48006"/>
                  </a:lnTo>
                  <a:lnTo>
                    <a:pt x="35814" y="50292"/>
                  </a:lnTo>
                  <a:lnTo>
                    <a:pt x="32766" y="51815"/>
                  </a:lnTo>
                  <a:lnTo>
                    <a:pt x="28956" y="53340"/>
                  </a:lnTo>
                  <a:lnTo>
                    <a:pt x="20574" y="53340"/>
                  </a:lnTo>
                  <a:lnTo>
                    <a:pt x="16764" y="51815"/>
                  </a:lnTo>
                  <a:lnTo>
                    <a:pt x="12954" y="51053"/>
                  </a:lnTo>
                  <a:lnTo>
                    <a:pt x="9144" y="48006"/>
                  </a:lnTo>
                  <a:lnTo>
                    <a:pt x="5334" y="45720"/>
                  </a:lnTo>
                  <a:lnTo>
                    <a:pt x="3048" y="42672"/>
                  </a:lnTo>
                  <a:lnTo>
                    <a:pt x="1524" y="37338"/>
                  </a:lnTo>
                  <a:lnTo>
                    <a:pt x="0" y="33527"/>
                  </a:lnTo>
                  <a:lnTo>
                    <a:pt x="0" y="29718"/>
                  </a:lnTo>
                  <a:lnTo>
                    <a:pt x="2286" y="25908"/>
                  </a:lnTo>
                  <a:lnTo>
                    <a:pt x="3810" y="22860"/>
                  </a:lnTo>
                  <a:lnTo>
                    <a:pt x="6858" y="19050"/>
                  </a:lnTo>
                  <a:lnTo>
                    <a:pt x="13716" y="13715"/>
                  </a:lnTo>
                  <a:lnTo>
                    <a:pt x="22098" y="8382"/>
                  </a:lnTo>
                  <a:lnTo>
                    <a:pt x="30480" y="4572"/>
                  </a:lnTo>
                  <a:lnTo>
                    <a:pt x="40386" y="1524"/>
                  </a:lnTo>
                  <a:lnTo>
                    <a:pt x="4953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5" name="Shape 192890"/>
            <p:cNvSpPr/>
            <p:nvPr/>
          </p:nvSpPr>
          <p:spPr>
            <a:xfrm>
              <a:off x="44197" y="182880"/>
              <a:ext cx="168402" cy="125730"/>
            </a:xfrm>
            <a:custGeom>
              <a:avLst/>
              <a:gdLst/>
              <a:ahLst/>
              <a:cxnLst/>
              <a:rect l="0" t="0" r="0" b="0"/>
              <a:pathLst>
                <a:path w="168402" h="125730">
                  <a:moveTo>
                    <a:pt x="168402" y="0"/>
                  </a:moveTo>
                  <a:lnTo>
                    <a:pt x="168402" y="762"/>
                  </a:lnTo>
                  <a:lnTo>
                    <a:pt x="153924" y="9144"/>
                  </a:lnTo>
                  <a:lnTo>
                    <a:pt x="147828" y="14478"/>
                  </a:lnTo>
                  <a:lnTo>
                    <a:pt x="144018" y="16764"/>
                  </a:lnTo>
                  <a:lnTo>
                    <a:pt x="141732" y="19812"/>
                  </a:lnTo>
                  <a:lnTo>
                    <a:pt x="137160" y="27432"/>
                  </a:lnTo>
                  <a:lnTo>
                    <a:pt x="133350" y="35052"/>
                  </a:lnTo>
                  <a:lnTo>
                    <a:pt x="129540" y="44196"/>
                  </a:lnTo>
                  <a:lnTo>
                    <a:pt x="126492" y="52578"/>
                  </a:lnTo>
                  <a:lnTo>
                    <a:pt x="123444" y="64770"/>
                  </a:lnTo>
                  <a:lnTo>
                    <a:pt x="114300" y="87630"/>
                  </a:lnTo>
                  <a:lnTo>
                    <a:pt x="107442" y="97536"/>
                  </a:lnTo>
                  <a:lnTo>
                    <a:pt x="100584" y="105156"/>
                  </a:lnTo>
                  <a:lnTo>
                    <a:pt x="92964" y="112014"/>
                  </a:lnTo>
                  <a:lnTo>
                    <a:pt x="84582" y="117348"/>
                  </a:lnTo>
                  <a:lnTo>
                    <a:pt x="75438" y="121158"/>
                  </a:lnTo>
                  <a:lnTo>
                    <a:pt x="65532" y="124206"/>
                  </a:lnTo>
                  <a:lnTo>
                    <a:pt x="54864" y="125730"/>
                  </a:lnTo>
                  <a:lnTo>
                    <a:pt x="45720" y="124206"/>
                  </a:lnTo>
                  <a:lnTo>
                    <a:pt x="35814" y="121158"/>
                  </a:lnTo>
                  <a:lnTo>
                    <a:pt x="27432" y="116586"/>
                  </a:lnTo>
                  <a:lnTo>
                    <a:pt x="19050" y="111252"/>
                  </a:lnTo>
                  <a:lnTo>
                    <a:pt x="12192" y="102870"/>
                  </a:lnTo>
                  <a:lnTo>
                    <a:pt x="6858" y="95250"/>
                  </a:lnTo>
                  <a:lnTo>
                    <a:pt x="3048" y="85344"/>
                  </a:lnTo>
                  <a:lnTo>
                    <a:pt x="0" y="76200"/>
                  </a:lnTo>
                  <a:lnTo>
                    <a:pt x="0" y="66294"/>
                  </a:lnTo>
                  <a:lnTo>
                    <a:pt x="1524" y="55626"/>
                  </a:lnTo>
                  <a:lnTo>
                    <a:pt x="4572" y="48768"/>
                  </a:lnTo>
                  <a:lnTo>
                    <a:pt x="8382" y="44196"/>
                  </a:lnTo>
                  <a:lnTo>
                    <a:pt x="12953" y="39624"/>
                  </a:lnTo>
                  <a:lnTo>
                    <a:pt x="18288" y="37338"/>
                  </a:lnTo>
                  <a:lnTo>
                    <a:pt x="23622" y="37338"/>
                  </a:lnTo>
                  <a:lnTo>
                    <a:pt x="25908" y="38100"/>
                  </a:lnTo>
                  <a:lnTo>
                    <a:pt x="27432" y="39624"/>
                  </a:lnTo>
                  <a:lnTo>
                    <a:pt x="29718" y="41148"/>
                  </a:lnTo>
                  <a:lnTo>
                    <a:pt x="30480" y="44196"/>
                  </a:lnTo>
                  <a:lnTo>
                    <a:pt x="31242" y="48006"/>
                  </a:lnTo>
                  <a:lnTo>
                    <a:pt x="32003" y="52578"/>
                  </a:lnTo>
                  <a:lnTo>
                    <a:pt x="31242" y="54864"/>
                  </a:lnTo>
                  <a:lnTo>
                    <a:pt x="29718" y="55626"/>
                  </a:lnTo>
                  <a:lnTo>
                    <a:pt x="27432" y="54864"/>
                  </a:lnTo>
                  <a:lnTo>
                    <a:pt x="26670" y="54102"/>
                  </a:lnTo>
                  <a:lnTo>
                    <a:pt x="23622" y="48768"/>
                  </a:lnTo>
                  <a:lnTo>
                    <a:pt x="19812" y="45720"/>
                  </a:lnTo>
                  <a:lnTo>
                    <a:pt x="16764" y="45720"/>
                  </a:lnTo>
                  <a:lnTo>
                    <a:pt x="15240" y="48768"/>
                  </a:lnTo>
                  <a:lnTo>
                    <a:pt x="10668" y="54864"/>
                  </a:lnTo>
                  <a:lnTo>
                    <a:pt x="8382" y="61722"/>
                  </a:lnTo>
                  <a:lnTo>
                    <a:pt x="7620" y="70866"/>
                  </a:lnTo>
                  <a:lnTo>
                    <a:pt x="7620" y="76200"/>
                  </a:lnTo>
                  <a:lnTo>
                    <a:pt x="8382" y="80772"/>
                  </a:lnTo>
                  <a:lnTo>
                    <a:pt x="12192" y="89916"/>
                  </a:lnTo>
                  <a:lnTo>
                    <a:pt x="16764" y="98298"/>
                  </a:lnTo>
                  <a:lnTo>
                    <a:pt x="22860" y="105918"/>
                  </a:lnTo>
                  <a:lnTo>
                    <a:pt x="26670" y="109728"/>
                  </a:lnTo>
                  <a:lnTo>
                    <a:pt x="30480" y="112014"/>
                  </a:lnTo>
                  <a:lnTo>
                    <a:pt x="39624" y="115824"/>
                  </a:lnTo>
                  <a:lnTo>
                    <a:pt x="49530" y="118872"/>
                  </a:lnTo>
                  <a:lnTo>
                    <a:pt x="58674" y="118872"/>
                  </a:lnTo>
                  <a:lnTo>
                    <a:pt x="76962" y="115824"/>
                  </a:lnTo>
                  <a:lnTo>
                    <a:pt x="85344" y="111252"/>
                  </a:lnTo>
                  <a:lnTo>
                    <a:pt x="92964" y="105918"/>
                  </a:lnTo>
                  <a:lnTo>
                    <a:pt x="100584" y="98298"/>
                  </a:lnTo>
                  <a:lnTo>
                    <a:pt x="106680" y="91440"/>
                  </a:lnTo>
                  <a:lnTo>
                    <a:pt x="111252" y="83058"/>
                  </a:lnTo>
                  <a:lnTo>
                    <a:pt x="115062" y="75438"/>
                  </a:lnTo>
                  <a:lnTo>
                    <a:pt x="118872" y="66294"/>
                  </a:lnTo>
                  <a:lnTo>
                    <a:pt x="124968" y="50292"/>
                  </a:lnTo>
                  <a:lnTo>
                    <a:pt x="131064" y="32766"/>
                  </a:lnTo>
                  <a:lnTo>
                    <a:pt x="134112" y="26670"/>
                  </a:lnTo>
                  <a:lnTo>
                    <a:pt x="137922" y="22098"/>
                  </a:lnTo>
                  <a:lnTo>
                    <a:pt x="142494" y="16764"/>
                  </a:lnTo>
                  <a:lnTo>
                    <a:pt x="147828" y="12954"/>
                  </a:lnTo>
                  <a:lnTo>
                    <a:pt x="157734" y="6096"/>
                  </a:lnTo>
                  <a:lnTo>
                    <a:pt x="1684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6" name="Shape 192891"/>
            <p:cNvSpPr/>
            <p:nvPr/>
          </p:nvSpPr>
          <p:spPr>
            <a:xfrm>
              <a:off x="171450" y="176785"/>
              <a:ext cx="76200" cy="212598"/>
            </a:xfrm>
            <a:custGeom>
              <a:avLst/>
              <a:gdLst/>
              <a:ahLst/>
              <a:cxnLst/>
              <a:rect l="0" t="0" r="0" b="0"/>
              <a:pathLst>
                <a:path w="76200" h="212598">
                  <a:moveTo>
                    <a:pt x="10668" y="0"/>
                  </a:moveTo>
                  <a:lnTo>
                    <a:pt x="22861" y="3810"/>
                  </a:lnTo>
                  <a:lnTo>
                    <a:pt x="36576" y="8382"/>
                  </a:lnTo>
                  <a:lnTo>
                    <a:pt x="40116" y="10152"/>
                  </a:lnTo>
                  <a:lnTo>
                    <a:pt x="40387" y="6096"/>
                  </a:lnTo>
                  <a:lnTo>
                    <a:pt x="41911" y="6096"/>
                  </a:lnTo>
                  <a:lnTo>
                    <a:pt x="41480" y="10833"/>
                  </a:lnTo>
                  <a:lnTo>
                    <a:pt x="48768" y="14477"/>
                  </a:lnTo>
                  <a:lnTo>
                    <a:pt x="60961" y="22098"/>
                  </a:lnTo>
                  <a:lnTo>
                    <a:pt x="73914" y="29718"/>
                  </a:lnTo>
                  <a:lnTo>
                    <a:pt x="76200" y="31546"/>
                  </a:lnTo>
                  <a:lnTo>
                    <a:pt x="76200" y="41954"/>
                  </a:lnTo>
                  <a:lnTo>
                    <a:pt x="70104" y="36576"/>
                  </a:lnTo>
                  <a:lnTo>
                    <a:pt x="55626" y="25908"/>
                  </a:lnTo>
                  <a:lnTo>
                    <a:pt x="41149" y="16002"/>
                  </a:lnTo>
                  <a:lnTo>
                    <a:pt x="41016" y="15935"/>
                  </a:lnTo>
                  <a:lnTo>
                    <a:pt x="40387" y="22860"/>
                  </a:lnTo>
                  <a:lnTo>
                    <a:pt x="36576" y="39624"/>
                  </a:lnTo>
                  <a:lnTo>
                    <a:pt x="32004" y="54864"/>
                  </a:lnTo>
                  <a:lnTo>
                    <a:pt x="25147" y="70865"/>
                  </a:lnTo>
                  <a:lnTo>
                    <a:pt x="18288" y="86106"/>
                  </a:lnTo>
                  <a:lnTo>
                    <a:pt x="12954" y="101346"/>
                  </a:lnTo>
                  <a:lnTo>
                    <a:pt x="7620" y="117348"/>
                  </a:lnTo>
                  <a:lnTo>
                    <a:pt x="3811" y="133350"/>
                  </a:lnTo>
                  <a:lnTo>
                    <a:pt x="3049" y="143256"/>
                  </a:lnTo>
                  <a:lnTo>
                    <a:pt x="2287" y="153924"/>
                  </a:lnTo>
                  <a:lnTo>
                    <a:pt x="3049" y="163068"/>
                  </a:lnTo>
                  <a:lnTo>
                    <a:pt x="5335" y="172974"/>
                  </a:lnTo>
                  <a:lnTo>
                    <a:pt x="6858" y="180594"/>
                  </a:lnTo>
                  <a:lnTo>
                    <a:pt x="10668" y="189738"/>
                  </a:lnTo>
                  <a:lnTo>
                    <a:pt x="14478" y="197358"/>
                  </a:lnTo>
                  <a:lnTo>
                    <a:pt x="20575" y="202692"/>
                  </a:lnTo>
                  <a:lnTo>
                    <a:pt x="22861" y="205739"/>
                  </a:lnTo>
                  <a:lnTo>
                    <a:pt x="25908" y="208026"/>
                  </a:lnTo>
                  <a:lnTo>
                    <a:pt x="29718" y="208788"/>
                  </a:lnTo>
                  <a:lnTo>
                    <a:pt x="37338" y="208788"/>
                  </a:lnTo>
                  <a:lnTo>
                    <a:pt x="41149" y="207264"/>
                  </a:lnTo>
                  <a:lnTo>
                    <a:pt x="44958" y="204977"/>
                  </a:lnTo>
                  <a:lnTo>
                    <a:pt x="49530" y="201168"/>
                  </a:lnTo>
                  <a:lnTo>
                    <a:pt x="55626" y="195072"/>
                  </a:lnTo>
                  <a:lnTo>
                    <a:pt x="60199" y="188214"/>
                  </a:lnTo>
                  <a:lnTo>
                    <a:pt x="70104" y="173736"/>
                  </a:lnTo>
                  <a:lnTo>
                    <a:pt x="75438" y="163068"/>
                  </a:lnTo>
                  <a:lnTo>
                    <a:pt x="76200" y="162154"/>
                  </a:lnTo>
                  <a:lnTo>
                    <a:pt x="76200" y="171450"/>
                  </a:lnTo>
                  <a:lnTo>
                    <a:pt x="75438" y="172212"/>
                  </a:lnTo>
                  <a:lnTo>
                    <a:pt x="70866" y="180594"/>
                  </a:lnTo>
                  <a:lnTo>
                    <a:pt x="66294" y="189738"/>
                  </a:lnTo>
                  <a:lnTo>
                    <a:pt x="60961" y="195072"/>
                  </a:lnTo>
                  <a:lnTo>
                    <a:pt x="55626" y="201930"/>
                  </a:lnTo>
                  <a:lnTo>
                    <a:pt x="49530" y="207264"/>
                  </a:lnTo>
                  <a:lnTo>
                    <a:pt x="43435" y="211074"/>
                  </a:lnTo>
                  <a:lnTo>
                    <a:pt x="38100" y="211836"/>
                  </a:lnTo>
                  <a:lnTo>
                    <a:pt x="34290" y="212598"/>
                  </a:lnTo>
                  <a:lnTo>
                    <a:pt x="30480" y="212598"/>
                  </a:lnTo>
                  <a:lnTo>
                    <a:pt x="22861" y="211074"/>
                  </a:lnTo>
                  <a:lnTo>
                    <a:pt x="20575" y="208788"/>
                  </a:lnTo>
                  <a:lnTo>
                    <a:pt x="14478" y="204215"/>
                  </a:lnTo>
                  <a:lnTo>
                    <a:pt x="9906" y="197358"/>
                  </a:lnTo>
                  <a:lnTo>
                    <a:pt x="3811" y="182118"/>
                  </a:lnTo>
                  <a:lnTo>
                    <a:pt x="2287" y="173736"/>
                  </a:lnTo>
                  <a:lnTo>
                    <a:pt x="0" y="162306"/>
                  </a:lnTo>
                  <a:lnTo>
                    <a:pt x="0" y="151638"/>
                  </a:lnTo>
                  <a:lnTo>
                    <a:pt x="3049" y="130302"/>
                  </a:lnTo>
                  <a:lnTo>
                    <a:pt x="9144" y="108965"/>
                  </a:lnTo>
                  <a:lnTo>
                    <a:pt x="24385" y="69342"/>
                  </a:lnTo>
                  <a:lnTo>
                    <a:pt x="32004" y="48006"/>
                  </a:lnTo>
                  <a:lnTo>
                    <a:pt x="35814" y="38862"/>
                  </a:lnTo>
                  <a:lnTo>
                    <a:pt x="37338" y="28194"/>
                  </a:lnTo>
                  <a:lnTo>
                    <a:pt x="39625" y="17526"/>
                  </a:lnTo>
                  <a:lnTo>
                    <a:pt x="39772" y="15314"/>
                  </a:lnTo>
                  <a:lnTo>
                    <a:pt x="25908" y="8382"/>
                  </a:lnTo>
                  <a:lnTo>
                    <a:pt x="10668" y="1524"/>
                  </a:lnTo>
                  <a:lnTo>
                    <a:pt x="9906" y="762"/>
                  </a:lnTo>
                  <a:lnTo>
                    <a:pt x="10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7" name="Shape 192892"/>
            <p:cNvSpPr/>
            <p:nvPr/>
          </p:nvSpPr>
          <p:spPr>
            <a:xfrm>
              <a:off x="247650" y="208331"/>
              <a:ext cx="87630" cy="139904"/>
            </a:xfrm>
            <a:custGeom>
              <a:avLst/>
              <a:gdLst/>
              <a:ahLst/>
              <a:cxnLst/>
              <a:rect l="0" t="0" r="0" b="0"/>
              <a:pathLst>
                <a:path w="87630" h="139904">
                  <a:moveTo>
                    <a:pt x="0" y="0"/>
                  </a:moveTo>
                  <a:lnTo>
                    <a:pt x="9144" y="7316"/>
                  </a:lnTo>
                  <a:lnTo>
                    <a:pt x="29718" y="23318"/>
                  </a:lnTo>
                  <a:lnTo>
                    <a:pt x="41911" y="33986"/>
                  </a:lnTo>
                  <a:lnTo>
                    <a:pt x="53340" y="45416"/>
                  </a:lnTo>
                  <a:lnTo>
                    <a:pt x="64770" y="58369"/>
                  </a:lnTo>
                  <a:lnTo>
                    <a:pt x="74676" y="70562"/>
                  </a:lnTo>
                  <a:lnTo>
                    <a:pt x="82297" y="84278"/>
                  </a:lnTo>
                  <a:lnTo>
                    <a:pt x="85344" y="91136"/>
                  </a:lnTo>
                  <a:lnTo>
                    <a:pt x="86868" y="97993"/>
                  </a:lnTo>
                  <a:lnTo>
                    <a:pt x="87630" y="104852"/>
                  </a:lnTo>
                  <a:lnTo>
                    <a:pt x="87630" y="112471"/>
                  </a:lnTo>
                  <a:lnTo>
                    <a:pt x="86106" y="119330"/>
                  </a:lnTo>
                  <a:lnTo>
                    <a:pt x="82297" y="126188"/>
                  </a:lnTo>
                  <a:lnTo>
                    <a:pt x="79249" y="129997"/>
                  </a:lnTo>
                  <a:lnTo>
                    <a:pt x="76200" y="133045"/>
                  </a:lnTo>
                  <a:lnTo>
                    <a:pt x="72390" y="134569"/>
                  </a:lnTo>
                  <a:lnTo>
                    <a:pt x="68580" y="136856"/>
                  </a:lnTo>
                  <a:lnTo>
                    <a:pt x="60199" y="139904"/>
                  </a:lnTo>
                  <a:lnTo>
                    <a:pt x="41149" y="139904"/>
                  </a:lnTo>
                  <a:lnTo>
                    <a:pt x="32004" y="137618"/>
                  </a:lnTo>
                  <a:lnTo>
                    <a:pt x="22861" y="136093"/>
                  </a:lnTo>
                  <a:lnTo>
                    <a:pt x="15240" y="133045"/>
                  </a:lnTo>
                  <a:lnTo>
                    <a:pt x="10668" y="133045"/>
                  </a:lnTo>
                  <a:lnTo>
                    <a:pt x="6858" y="133807"/>
                  </a:lnTo>
                  <a:lnTo>
                    <a:pt x="3049" y="136856"/>
                  </a:lnTo>
                  <a:lnTo>
                    <a:pt x="0" y="139904"/>
                  </a:lnTo>
                  <a:lnTo>
                    <a:pt x="0" y="130608"/>
                  </a:lnTo>
                  <a:lnTo>
                    <a:pt x="6858" y="122378"/>
                  </a:lnTo>
                  <a:lnTo>
                    <a:pt x="10668" y="120854"/>
                  </a:lnTo>
                  <a:lnTo>
                    <a:pt x="13716" y="120854"/>
                  </a:lnTo>
                  <a:lnTo>
                    <a:pt x="22099" y="123902"/>
                  </a:lnTo>
                  <a:lnTo>
                    <a:pt x="32766" y="125426"/>
                  </a:lnTo>
                  <a:lnTo>
                    <a:pt x="43435" y="126188"/>
                  </a:lnTo>
                  <a:lnTo>
                    <a:pt x="53340" y="123902"/>
                  </a:lnTo>
                  <a:lnTo>
                    <a:pt x="58675" y="123140"/>
                  </a:lnTo>
                  <a:lnTo>
                    <a:pt x="63247" y="120854"/>
                  </a:lnTo>
                  <a:lnTo>
                    <a:pt x="67056" y="119330"/>
                  </a:lnTo>
                  <a:lnTo>
                    <a:pt x="70104" y="116281"/>
                  </a:lnTo>
                  <a:lnTo>
                    <a:pt x="71628" y="112471"/>
                  </a:lnTo>
                  <a:lnTo>
                    <a:pt x="73914" y="108662"/>
                  </a:lnTo>
                  <a:lnTo>
                    <a:pt x="73914" y="104090"/>
                  </a:lnTo>
                  <a:lnTo>
                    <a:pt x="72390" y="98756"/>
                  </a:lnTo>
                  <a:lnTo>
                    <a:pt x="67056" y="86564"/>
                  </a:lnTo>
                  <a:lnTo>
                    <a:pt x="60199" y="75133"/>
                  </a:lnTo>
                  <a:lnTo>
                    <a:pt x="52578" y="64466"/>
                  </a:lnTo>
                  <a:lnTo>
                    <a:pt x="44197" y="54559"/>
                  </a:lnTo>
                  <a:lnTo>
                    <a:pt x="20575" y="29414"/>
                  </a:lnTo>
                  <a:lnTo>
                    <a:pt x="6858" y="16459"/>
                  </a:lnTo>
                  <a:lnTo>
                    <a:pt x="0" y="104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8" name="Shape 192893"/>
            <p:cNvSpPr/>
            <p:nvPr/>
          </p:nvSpPr>
          <p:spPr>
            <a:xfrm>
              <a:off x="165354" y="31242"/>
              <a:ext cx="48006" cy="163068"/>
            </a:xfrm>
            <a:custGeom>
              <a:avLst/>
              <a:gdLst/>
              <a:ahLst/>
              <a:cxnLst/>
              <a:rect l="0" t="0" r="0" b="0"/>
              <a:pathLst>
                <a:path w="48006" h="163068">
                  <a:moveTo>
                    <a:pt x="0" y="0"/>
                  </a:moveTo>
                  <a:lnTo>
                    <a:pt x="762" y="0"/>
                  </a:lnTo>
                  <a:lnTo>
                    <a:pt x="3810" y="2286"/>
                  </a:lnTo>
                  <a:lnTo>
                    <a:pt x="5334" y="4572"/>
                  </a:lnTo>
                  <a:lnTo>
                    <a:pt x="9144" y="9906"/>
                  </a:lnTo>
                  <a:lnTo>
                    <a:pt x="15240" y="21336"/>
                  </a:lnTo>
                  <a:lnTo>
                    <a:pt x="24384" y="41910"/>
                  </a:lnTo>
                  <a:lnTo>
                    <a:pt x="32004" y="63246"/>
                  </a:lnTo>
                  <a:lnTo>
                    <a:pt x="35814" y="75438"/>
                  </a:lnTo>
                  <a:lnTo>
                    <a:pt x="38862" y="87630"/>
                  </a:lnTo>
                  <a:lnTo>
                    <a:pt x="42672" y="112776"/>
                  </a:lnTo>
                  <a:lnTo>
                    <a:pt x="45720" y="136398"/>
                  </a:lnTo>
                  <a:lnTo>
                    <a:pt x="48006" y="161544"/>
                  </a:lnTo>
                  <a:lnTo>
                    <a:pt x="47244" y="163068"/>
                  </a:lnTo>
                  <a:lnTo>
                    <a:pt x="47244" y="161544"/>
                  </a:lnTo>
                  <a:lnTo>
                    <a:pt x="41910" y="120396"/>
                  </a:lnTo>
                  <a:lnTo>
                    <a:pt x="38862" y="99060"/>
                  </a:lnTo>
                  <a:lnTo>
                    <a:pt x="34290" y="77724"/>
                  </a:lnTo>
                  <a:lnTo>
                    <a:pt x="27432" y="55626"/>
                  </a:lnTo>
                  <a:lnTo>
                    <a:pt x="23622" y="44958"/>
                  </a:lnTo>
                  <a:lnTo>
                    <a:pt x="19050" y="34290"/>
                  </a:lnTo>
                  <a:lnTo>
                    <a:pt x="11430" y="16764"/>
                  </a:lnTo>
                  <a:lnTo>
                    <a:pt x="6096" y="6858"/>
                  </a:lnTo>
                  <a:lnTo>
                    <a:pt x="3810" y="4572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9" name="Shape 192894"/>
            <p:cNvSpPr/>
            <p:nvPr/>
          </p:nvSpPr>
          <p:spPr>
            <a:xfrm>
              <a:off x="6097" y="215647"/>
              <a:ext cx="195834" cy="351282"/>
            </a:xfrm>
            <a:custGeom>
              <a:avLst/>
              <a:gdLst/>
              <a:ahLst/>
              <a:cxnLst/>
              <a:rect l="0" t="0" r="0" b="0"/>
              <a:pathLst>
                <a:path w="195834" h="351282">
                  <a:moveTo>
                    <a:pt x="195834" y="0"/>
                  </a:moveTo>
                  <a:lnTo>
                    <a:pt x="195834" y="762"/>
                  </a:lnTo>
                  <a:lnTo>
                    <a:pt x="190500" y="4572"/>
                  </a:lnTo>
                  <a:lnTo>
                    <a:pt x="184403" y="9144"/>
                  </a:lnTo>
                  <a:lnTo>
                    <a:pt x="179832" y="14477"/>
                  </a:lnTo>
                  <a:lnTo>
                    <a:pt x="176022" y="19812"/>
                  </a:lnTo>
                  <a:lnTo>
                    <a:pt x="169164" y="33527"/>
                  </a:lnTo>
                  <a:lnTo>
                    <a:pt x="163068" y="46482"/>
                  </a:lnTo>
                  <a:lnTo>
                    <a:pt x="153162" y="67818"/>
                  </a:lnTo>
                  <a:lnTo>
                    <a:pt x="148590" y="78486"/>
                  </a:lnTo>
                  <a:lnTo>
                    <a:pt x="144780" y="88392"/>
                  </a:lnTo>
                  <a:lnTo>
                    <a:pt x="140970" y="101346"/>
                  </a:lnTo>
                  <a:lnTo>
                    <a:pt x="137160" y="115062"/>
                  </a:lnTo>
                  <a:lnTo>
                    <a:pt x="132588" y="143256"/>
                  </a:lnTo>
                  <a:lnTo>
                    <a:pt x="128778" y="169926"/>
                  </a:lnTo>
                  <a:lnTo>
                    <a:pt x="122682" y="197358"/>
                  </a:lnTo>
                  <a:lnTo>
                    <a:pt x="115824" y="219456"/>
                  </a:lnTo>
                  <a:lnTo>
                    <a:pt x="107442" y="241553"/>
                  </a:lnTo>
                  <a:lnTo>
                    <a:pt x="102870" y="252222"/>
                  </a:lnTo>
                  <a:lnTo>
                    <a:pt x="98298" y="262127"/>
                  </a:lnTo>
                  <a:lnTo>
                    <a:pt x="92202" y="271272"/>
                  </a:lnTo>
                  <a:lnTo>
                    <a:pt x="85344" y="281177"/>
                  </a:lnTo>
                  <a:lnTo>
                    <a:pt x="76962" y="291084"/>
                  </a:lnTo>
                  <a:lnTo>
                    <a:pt x="68580" y="299465"/>
                  </a:lnTo>
                  <a:lnTo>
                    <a:pt x="60198" y="308610"/>
                  </a:lnTo>
                  <a:lnTo>
                    <a:pt x="50292" y="316230"/>
                  </a:lnTo>
                  <a:lnTo>
                    <a:pt x="31242" y="331470"/>
                  </a:lnTo>
                  <a:lnTo>
                    <a:pt x="22098" y="339090"/>
                  </a:lnTo>
                  <a:lnTo>
                    <a:pt x="12953" y="348234"/>
                  </a:lnTo>
                  <a:lnTo>
                    <a:pt x="10668" y="349758"/>
                  </a:lnTo>
                  <a:lnTo>
                    <a:pt x="6858" y="351282"/>
                  </a:lnTo>
                  <a:lnTo>
                    <a:pt x="3810" y="349758"/>
                  </a:lnTo>
                  <a:lnTo>
                    <a:pt x="1524" y="348234"/>
                  </a:lnTo>
                  <a:lnTo>
                    <a:pt x="0" y="345186"/>
                  </a:lnTo>
                  <a:lnTo>
                    <a:pt x="0" y="342138"/>
                  </a:lnTo>
                  <a:lnTo>
                    <a:pt x="762" y="339090"/>
                  </a:lnTo>
                  <a:lnTo>
                    <a:pt x="3048" y="336042"/>
                  </a:lnTo>
                  <a:lnTo>
                    <a:pt x="25908" y="320802"/>
                  </a:lnTo>
                  <a:lnTo>
                    <a:pt x="48768" y="303276"/>
                  </a:lnTo>
                  <a:lnTo>
                    <a:pt x="58674" y="294894"/>
                  </a:lnTo>
                  <a:lnTo>
                    <a:pt x="68580" y="284226"/>
                  </a:lnTo>
                  <a:lnTo>
                    <a:pt x="77724" y="274320"/>
                  </a:lnTo>
                  <a:lnTo>
                    <a:pt x="86868" y="262890"/>
                  </a:lnTo>
                  <a:lnTo>
                    <a:pt x="94488" y="251460"/>
                  </a:lnTo>
                  <a:lnTo>
                    <a:pt x="99822" y="238506"/>
                  </a:lnTo>
                  <a:lnTo>
                    <a:pt x="105918" y="226314"/>
                  </a:lnTo>
                  <a:lnTo>
                    <a:pt x="110490" y="213360"/>
                  </a:lnTo>
                  <a:lnTo>
                    <a:pt x="114300" y="199644"/>
                  </a:lnTo>
                  <a:lnTo>
                    <a:pt x="118110" y="187452"/>
                  </a:lnTo>
                  <a:lnTo>
                    <a:pt x="123444" y="160020"/>
                  </a:lnTo>
                  <a:lnTo>
                    <a:pt x="129540" y="132588"/>
                  </a:lnTo>
                  <a:lnTo>
                    <a:pt x="137160" y="105918"/>
                  </a:lnTo>
                  <a:lnTo>
                    <a:pt x="146303" y="80010"/>
                  </a:lnTo>
                  <a:lnTo>
                    <a:pt x="156972" y="54102"/>
                  </a:lnTo>
                  <a:lnTo>
                    <a:pt x="164592" y="38100"/>
                  </a:lnTo>
                  <a:lnTo>
                    <a:pt x="172212" y="22860"/>
                  </a:lnTo>
                  <a:lnTo>
                    <a:pt x="176784" y="16002"/>
                  </a:lnTo>
                  <a:lnTo>
                    <a:pt x="182880" y="9144"/>
                  </a:lnTo>
                  <a:lnTo>
                    <a:pt x="188214" y="4572"/>
                  </a:lnTo>
                  <a:lnTo>
                    <a:pt x="1958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30" name="Shape 192895"/>
            <p:cNvSpPr/>
            <p:nvPr/>
          </p:nvSpPr>
          <p:spPr>
            <a:xfrm>
              <a:off x="0" y="134113"/>
              <a:ext cx="218694" cy="115061"/>
            </a:xfrm>
            <a:custGeom>
              <a:avLst/>
              <a:gdLst/>
              <a:ahLst/>
              <a:cxnLst/>
              <a:rect l="0" t="0" r="0" b="0"/>
              <a:pathLst>
                <a:path w="218694" h="115061">
                  <a:moveTo>
                    <a:pt x="39625" y="0"/>
                  </a:moveTo>
                  <a:lnTo>
                    <a:pt x="53340" y="0"/>
                  </a:lnTo>
                  <a:lnTo>
                    <a:pt x="67056" y="761"/>
                  </a:lnTo>
                  <a:lnTo>
                    <a:pt x="79249" y="3048"/>
                  </a:lnTo>
                  <a:lnTo>
                    <a:pt x="100585" y="7620"/>
                  </a:lnTo>
                  <a:lnTo>
                    <a:pt x="121920" y="13715"/>
                  </a:lnTo>
                  <a:lnTo>
                    <a:pt x="143256" y="21335"/>
                  </a:lnTo>
                  <a:lnTo>
                    <a:pt x="163830" y="29718"/>
                  </a:lnTo>
                  <a:lnTo>
                    <a:pt x="184404" y="39624"/>
                  </a:lnTo>
                  <a:lnTo>
                    <a:pt x="195835" y="45720"/>
                  </a:lnTo>
                  <a:lnTo>
                    <a:pt x="201930" y="48768"/>
                  </a:lnTo>
                  <a:lnTo>
                    <a:pt x="208026" y="52577"/>
                  </a:lnTo>
                  <a:lnTo>
                    <a:pt x="212599" y="56387"/>
                  </a:lnTo>
                  <a:lnTo>
                    <a:pt x="216409" y="61722"/>
                  </a:lnTo>
                  <a:lnTo>
                    <a:pt x="218694" y="67818"/>
                  </a:lnTo>
                  <a:lnTo>
                    <a:pt x="218694" y="75437"/>
                  </a:lnTo>
                  <a:lnTo>
                    <a:pt x="217170" y="77724"/>
                  </a:lnTo>
                  <a:lnTo>
                    <a:pt x="213361" y="79248"/>
                  </a:lnTo>
                  <a:lnTo>
                    <a:pt x="209550" y="79248"/>
                  </a:lnTo>
                  <a:lnTo>
                    <a:pt x="208788" y="77724"/>
                  </a:lnTo>
                  <a:lnTo>
                    <a:pt x="205740" y="72389"/>
                  </a:lnTo>
                  <a:lnTo>
                    <a:pt x="203454" y="67818"/>
                  </a:lnTo>
                  <a:lnTo>
                    <a:pt x="195835" y="58674"/>
                  </a:lnTo>
                  <a:lnTo>
                    <a:pt x="185166" y="53339"/>
                  </a:lnTo>
                  <a:lnTo>
                    <a:pt x="174499" y="47244"/>
                  </a:lnTo>
                  <a:lnTo>
                    <a:pt x="144018" y="32003"/>
                  </a:lnTo>
                  <a:lnTo>
                    <a:pt x="128016" y="25146"/>
                  </a:lnTo>
                  <a:lnTo>
                    <a:pt x="112014" y="19050"/>
                  </a:lnTo>
                  <a:lnTo>
                    <a:pt x="94488" y="13715"/>
                  </a:lnTo>
                  <a:lnTo>
                    <a:pt x="77725" y="9906"/>
                  </a:lnTo>
                  <a:lnTo>
                    <a:pt x="59437" y="6858"/>
                  </a:lnTo>
                  <a:lnTo>
                    <a:pt x="49530" y="6096"/>
                  </a:lnTo>
                  <a:lnTo>
                    <a:pt x="40387" y="6096"/>
                  </a:lnTo>
                  <a:lnTo>
                    <a:pt x="30480" y="6858"/>
                  </a:lnTo>
                  <a:lnTo>
                    <a:pt x="22861" y="8382"/>
                  </a:lnTo>
                  <a:lnTo>
                    <a:pt x="17526" y="12953"/>
                  </a:lnTo>
                  <a:lnTo>
                    <a:pt x="12954" y="16763"/>
                  </a:lnTo>
                  <a:lnTo>
                    <a:pt x="9906" y="21335"/>
                  </a:lnTo>
                  <a:lnTo>
                    <a:pt x="7620" y="25908"/>
                  </a:lnTo>
                  <a:lnTo>
                    <a:pt x="6858" y="32003"/>
                  </a:lnTo>
                  <a:lnTo>
                    <a:pt x="6858" y="38100"/>
                  </a:lnTo>
                  <a:lnTo>
                    <a:pt x="7620" y="43434"/>
                  </a:lnTo>
                  <a:lnTo>
                    <a:pt x="9906" y="50292"/>
                  </a:lnTo>
                  <a:lnTo>
                    <a:pt x="14478" y="61722"/>
                  </a:lnTo>
                  <a:lnTo>
                    <a:pt x="21337" y="73913"/>
                  </a:lnTo>
                  <a:lnTo>
                    <a:pt x="25908" y="82296"/>
                  </a:lnTo>
                  <a:lnTo>
                    <a:pt x="33528" y="92963"/>
                  </a:lnTo>
                  <a:lnTo>
                    <a:pt x="43435" y="102870"/>
                  </a:lnTo>
                  <a:lnTo>
                    <a:pt x="48006" y="106680"/>
                  </a:lnTo>
                  <a:lnTo>
                    <a:pt x="51054" y="108965"/>
                  </a:lnTo>
                  <a:lnTo>
                    <a:pt x="54864" y="110489"/>
                  </a:lnTo>
                  <a:lnTo>
                    <a:pt x="57150" y="111251"/>
                  </a:lnTo>
                  <a:lnTo>
                    <a:pt x="60199" y="111251"/>
                  </a:lnTo>
                  <a:lnTo>
                    <a:pt x="62485" y="110489"/>
                  </a:lnTo>
                  <a:lnTo>
                    <a:pt x="64008" y="108203"/>
                  </a:lnTo>
                  <a:lnTo>
                    <a:pt x="66294" y="106680"/>
                  </a:lnTo>
                  <a:lnTo>
                    <a:pt x="66294" y="101346"/>
                  </a:lnTo>
                  <a:lnTo>
                    <a:pt x="64770" y="99822"/>
                  </a:lnTo>
                  <a:lnTo>
                    <a:pt x="60961" y="93725"/>
                  </a:lnTo>
                  <a:lnTo>
                    <a:pt x="57150" y="88392"/>
                  </a:lnTo>
                  <a:lnTo>
                    <a:pt x="52578" y="83058"/>
                  </a:lnTo>
                  <a:lnTo>
                    <a:pt x="47244" y="79248"/>
                  </a:lnTo>
                  <a:lnTo>
                    <a:pt x="45720" y="79248"/>
                  </a:lnTo>
                  <a:lnTo>
                    <a:pt x="45720" y="78486"/>
                  </a:lnTo>
                  <a:lnTo>
                    <a:pt x="54864" y="82296"/>
                  </a:lnTo>
                  <a:lnTo>
                    <a:pt x="62485" y="88392"/>
                  </a:lnTo>
                  <a:lnTo>
                    <a:pt x="64770" y="92201"/>
                  </a:lnTo>
                  <a:lnTo>
                    <a:pt x="67818" y="96011"/>
                  </a:lnTo>
                  <a:lnTo>
                    <a:pt x="70104" y="99822"/>
                  </a:lnTo>
                  <a:lnTo>
                    <a:pt x="70866" y="104394"/>
                  </a:lnTo>
                  <a:lnTo>
                    <a:pt x="70866" y="107442"/>
                  </a:lnTo>
                  <a:lnTo>
                    <a:pt x="70104" y="110489"/>
                  </a:lnTo>
                  <a:lnTo>
                    <a:pt x="67056" y="112013"/>
                  </a:lnTo>
                  <a:lnTo>
                    <a:pt x="64008" y="114299"/>
                  </a:lnTo>
                  <a:lnTo>
                    <a:pt x="60961" y="115061"/>
                  </a:lnTo>
                  <a:lnTo>
                    <a:pt x="54864" y="115061"/>
                  </a:lnTo>
                  <a:lnTo>
                    <a:pt x="51816" y="114299"/>
                  </a:lnTo>
                  <a:lnTo>
                    <a:pt x="44958" y="110489"/>
                  </a:lnTo>
                  <a:lnTo>
                    <a:pt x="39625" y="105156"/>
                  </a:lnTo>
                  <a:lnTo>
                    <a:pt x="33528" y="100584"/>
                  </a:lnTo>
                  <a:lnTo>
                    <a:pt x="28956" y="94487"/>
                  </a:lnTo>
                  <a:lnTo>
                    <a:pt x="20575" y="82296"/>
                  </a:lnTo>
                  <a:lnTo>
                    <a:pt x="13716" y="69342"/>
                  </a:lnTo>
                  <a:lnTo>
                    <a:pt x="6858" y="58674"/>
                  </a:lnTo>
                  <a:lnTo>
                    <a:pt x="3811" y="52577"/>
                  </a:lnTo>
                  <a:lnTo>
                    <a:pt x="2287" y="45720"/>
                  </a:lnTo>
                  <a:lnTo>
                    <a:pt x="0" y="38100"/>
                  </a:lnTo>
                  <a:lnTo>
                    <a:pt x="0" y="31242"/>
                  </a:lnTo>
                  <a:lnTo>
                    <a:pt x="2287" y="23622"/>
                  </a:lnTo>
                  <a:lnTo>
                    <a:pt x="3811" y="20574"/>
                  </a:lnTo>
                  <a:lnTo>
                    <a:pt x="6097" y="16763"/>
                  </a:lnTo>
                  <a:lnTo>
                    <a:pt x="10668" y="11430"/>
                  </a:lnTo>
                  <a:lnTo>
                    <a:pt x="15240" y="7620"/>
                  </a:lnTo>
                  <a:lnTo>
                    <a:pt x="21337" y="4572"/>
                  </a:lnTo>
                  <a:lnTo>
                    <a:pt x="26670" y="3048"/>
                  </a:lnTo>
                  <a:lnTo>
                    <a:pt x="33528" y="761"/>
                  </a:lnTo>
                  <a:lnTo>
                    <a:pt x="396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124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63" y="0"/>
            <a:ext cx="7078830" cy="6858000"/>
          </a:xfrm>
        </p:spPr>
      </p:pic>
    </p:spTree>
    <p:extLst>
      <p:ext uri="{BB962C8B-B14F-4D97-AF65-F5344CB8AC3E}">
        <p14:creationId xmlns:p14="http://schemas.microsoft.com/office/powerpoint/2010/main" val="208575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Hoe </a:t>
            </a:r>
            <a:r>
              <a:rPr lang="en-US" dirty="0" err="1">
                <a:solidFill>
                  <a:schemeClr val="accent6"/>
                </a:solidFill>
              </a:rPr>
              <a:t>gelukkig</a:t>
            </a:r>
            <a:r>
              <a:rPr lang="en-US" dirty="0">
                <a:solidFill>
                  <a:schemeClr val="accent6"/>
                </a:solidFill>
              </a:rPr>
              <a:t> ben </a:t>
            </a:r>
            <a:r>
              <a:rPr lang="en-US" dirty="0" err="1">
                <a:solidFill>
                  <a:schemeClr val="accent6"/>
                </a:solidFill>
              </a:rPr>
              <a:t>jij</a:t>
            </a:r>
            <a:r>
              <a:rPr lang="en-US" dirty="0">
                <a:solidFill>
                  <a:schemeClr val="accent6"/>
                </a:solidFill>
              </a:rPr>
              <a:t>?</a:t>
            </a:r>
            <a:endParaRPr lang="nl-NL" dirty="0">
              <a:solidFill>
                <a:schemeClr val="accent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rgbClr val="70AD47"/>
                </a:solidFill>
              </a:rPr>
              <a:t>Vul het </a:t>
            </a:r>
            <a:r>
              <a:rPr lang="nl-NL" dirty="0" err="1" smtClean="0">
                <a:solidFill>
                  <a:srgbClr val="70AD47"/>
                </a:solidFill>
              </a:rPr>
              <a:t>GeluksDagboek</a:t>
            </a:r>
            <a:r>
              <a:rPr lang="nl-NL" dirty="0" smtClean="0">
                <a:solidFill>
                  <a:srgbClr val="70AD47"/>
                </a:solidFill>
              </a:rPr>
              <a:t> in</a:t>
            </a:r>
          </a:p>
          <a:p>
            <a:endParaRPr lang="nl-NL" dirty="0">
              <a:solidFill>
                <a:srgbClr val="70AD47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rgbClr val="70AD47"/>
                </a:solidFill>
              </a:rPr>
              <a:t>Eerst vul je in wat </a:t>
            </a:r>
            <a:r>
              <a:rPr lang="nl-NL" dirty="0">
                <a:solidFill>
                  <a:srgbClr val="70AD47"/>
                </a:solidFill>
              </a:rPr>
              <a:t>je gisteren allemaal deed</a:t>
            </a:r>
            <a:br>
              <a:rPr lang="nl-NL" dirty="0">
                <a:solidFill>
                  <a:srgbClr val="70AD47"/>
                </a:solidFill>
              </a:rPr>
            </a:br>
            <a:r>
              <a:rPr lang="nl-NL" dirty="0">
                <a:solidFill>
                  <a:srgbClr val="70AD47"/>
                </a:solidFill>
              </a:rPr>
              <a:t/>
            </a:r>
            <a:br>
              <a:rPr lang="nl-NL" dirty="0">
                <a:solidFill>
                  <a:srgbClr val="70AD47"/>
                </a:solidFill>
              </a:rPr>
            </a:br>
            <a:r>
              <a:rPr lang="nl-NL" dirty="0">
                <a:solidFill>
                  <a:srgbClr val="70AD47"/>
                </a:solidFill>
              </a:rPr>
              <a:t/>
            </a:r>
            <a:br>
              <a:rPr lang="nl-NL" dirty="0">
                <a:solidFill>
                  <a:srgbClr val="70AD47"/>
                </a:solidFill>
              </a:rPr>
            </a:br>
            <a:r>
              <a:rPr lang="nl-NL" dirty="0">
                <a:solidFill>
                  <a:srgbClr val="70AD47"/>
                </a:solidFill>
              </a:rPr>
              <a:t>Daarna een cijfer geven wat betreft hoe gelukkig je je voelde</a:t>
            </a:r>
          </a:p>
        </p:txBody>
      </p:sp>
      <p:grpSp>
        <p:nvGrpSpPr>
          <p:cNvPr id="4" name="Group 192869"/>
          <p:cNvGrpSpPr/>
          <p:nvPr/>
        </p:nvGrpSpPr>
        <p:grpSpPr>
          <a:xfrm>
            <a:off x="8028432" y="365125"/>
            <a:ext cx="880619" cy="1325563"/>
            <a:chOff x="0" y="0"/>
            <a:chExt cx="393954" cy="566929"/>
          </a:xfrm>
        </p:grpSpPr>
        <p:sp>
          <p:nvSpPr>
            <p:cNvPr id="5" name="Shape 192870"/>
            <p:cNvSpPr/>
            <p:nvPr/>
          </p:nvSpPr>
          <p:spPr>
            <a:xfrm>
              <a:off x="129540" y="95250"/>
              <a:ext cx="132588" cy="106680"/>
            </a:xfrm>
            <a:custGeom>
              <a:avLst/>
              <a:gdLst/>
              <a:ahLst/>
              <a:cxnLst/>
              <a:rect l="0" t="0" r="0" b="0"/>
              <a:pathLst>
                <a:path w="132588" h="106680">
                  <a:moveTo>
                    <a:pt x="56388" y="0"/>
                  </a:moveTo>
                  <a:lnTo>
                    <a:pt x="67818" y="0"/>
                  </a:lnTo>
                  <a:lnTo>
                    <a:pt x="78486" y="1524"/>
                  </a:lnTo>
                  <a:lnTo>
                    <a:pt x="87630" y="3048"/>
                  </a:lnTo>
                  <a:lnTo>
                    <a:pt x="97536" y="6097"/>
                  </a:lnTo>
                  <a:lnTo>
                    <a:pt x="106680" y="9906"/>
                  </a:lnTo>
                  <a:lnTo>
                    <a:pt x="115824" y="16002"/>
                  </a:lnTo>
                  <a:lnTo>
                    <a:pt x="124206" y="21337"/>
                  </a:lnTo>
                  <a:lnTo>
                    <a:pt x="132588" y="28956"/>
                  </a:lnTo>
                  <a:lnTo>
                    <a:pt x="132588" y="30480"/>
                  </a:lnTo>
                  <a:lnTo>
                    <a:pt x="131826" y="31242"/>
                  </a:lnTo>
                  <a:lnTo>
                    <a:pt x="131064" y="30480"/>
                  </a:lnTo>
                  <a:lnTo>
                    <a:pt x="112776" y="16764"/>
                  </a:lnTo>
                  <a:lnTo>
                    <a:pt x="102870" y="11430"/>
                  </a:lnTo>
                  <a:lnTo>
                    <a:pt x="93726" y="7620"/>
                  </a:lnTo>
                  <a:lnTo>
                    <a:pt x="72390" y="3048"/>
                  </a:lnTo>
                  <a:lnTo>
                    <a:pt x="60960" y="3048"/>
                  </a:lnTo>
                  <a:lnTo>
                    <a:pt x="49530" y="3811"/>
                  </a:lnTo>
                  <a:lnTo>
                    <a:pt x="41148" y="5335"/>
                  </a:lnTo>
                  <a:lnTo>
                    <a:pt x="32004" y="7620"/>
                  </a:lnTo>
                  <a:lnTo>
                    <a:pt x="22098" y="10668"/>
                  </a:lnTo>
                  <a:lnTo>
                    <a:pt x="13716" y="16002"/>
                  </a:lnTo>
                  <a:lnTo>
                    <a:pt x="10668" y="18288"/>
                  </a:lnTo>
                  <a:lnTo>
                    <a:pt x="6858" y="21337"/>
                  </a:lnTo>
                  <a:lnTo>
                    <a:pt x="5335" y="24385"/>
                  </a:lnTo>
                  <a:lnTo>
                    <a:pt x="3048" y="28194"/>
                  </a:lnTo>
                  <a:lnTo>
                    <a:pt x="3048" y="36576"/>
                  </a:lnTo>
                  <a:lnTo>
                    <a:pt x="3810" y="41911"/>
                  </a:lnTo>
                  <a:lnTo>
                    <a:pt x="6858" y="47244"/>
                  </a:lnTo>
                  <a:lnTo>
                    <a:pt x="11430" y="53340"/>
                  </a:lnTo>
                  <a:lnTo>
                    <a:pt x="17526" y="59437"/>
                  </a:lnTo>
                  <a:lnTo>
                    <a:pt x="24385" y="64770"/>
                  </a:lnTo>
                  <a:lnTo>
                    <a:pt x="30480" y="68580"/>
                  </a:lnTo>
                  <a:lnTo>
                    <a:pt x="44958" y="76963"/>
                  </a:lnTo>
                  <a:lnTo>
                    <a:pt x="60198" y="82297"/>
                  </a:lnTo>
                  <a:lnTo>
                    <a:pt x="83059" y="89916"/>
                  </a:lnTo>
                  <a:lnTo>
                    <a:pt x="95250" y="93726"/>
                  </a:lnTo>
                  <a:lnTo>
                    <a:pt x="108204" y="96012"/>
                  </a:lnTo>
                  <a:lnTo>
                    <a:pt x="110490" y="96774"/>
                  </a:lnTo>
                  <a:lnTo>
                    <a:pt x="112014" y="97537"/>
                  </a:lnTo>
                  <a:lnTo>
                    <a:pt x="112776" y="100585"/>
                  </a:lnTo>
                  <a:lnTo>
                    <a:pt x="112014" y="102870"/>
                  </a:lnTo>
                  <a:lnTo>
                    <a:pt x="108966" y="105918"/>
                  </a:lnTo>
                  <a:lnTo>
                    <a:pt x="106680" y="106680"/>
                  </a:lnTo>
                  <a:lnTo>
                    <a:pt x="104394" y="105918"/>
                  </a:lnTo>
                  <a:lnTo>
                    <a:pt x="98298" y="102109"/>
                  </a:lnTo>
                  <a:lnTo>
                    <a:pt x="91440" y="99061"/>
                  </a:lnTo>
                  <a:lnTo>
                    <a:pt x="75438" y="92202"/>
                  </a:lnTo>
                  <a:lnTo>
                    <a:pt x="57150" y="85344"/>
                  </a:lnTo>
                  <a:lnTo>
                    <a:pt x="38100" y="77724"/>
                  </a:lnTo>
                  <a:lnTo>
                    <a:pt x="29718" y="73914"/>
                  </a:lnTo>
                  <a:lnTo>
                    <a:pt x="14478" y="63247"/>
                  </a:lnTo>
                  <a:lnTo>
                    <a:pt x="9144" y="57150"/>
                  </a:lnTo>
                  <a:lnTo>
                    <a:pt x="3810" y="50292"/>
                  </a:lnTo>
                  <a:lnTo>
                    <a:pt x="1524" y="43435"/>
                  </a:lnTo>
                  <a:lnTo>
                    <a:pt x="0" y="35052"/>
                  </a:lnTo>
                  <a:lnTo>
                    <a:pt x="1524" y="26670"/>
                  </a:lnTo>
                  <a:lnTo>
                    <a:pt x="3048" y="22098"/>
                  </a:lnTo>
                  <a:lnTo>
                    <a:pt x="5335" y="19813"/>
                  </a:lnTo>
                  <a:lnTo>
                    <a:pt x="6858" y="16764"/>
                  </a:lnTo>
                  <a:lnTo>
                    <a:pt x="9906" y="13716"/>
                  </a:lnTo>
                  <a:lnTo>
                    <a:pt x="16764" y="9906"/>
                  </a:lnTo>
                  <a:lnTo>
                    <a:pt x="25147" y="6097"/>
                  </a:lnTo>
                  <a:lnTo>
                    <a:pt x="33528" y="3811"/>
                  </a:lnTo>
                  <a:lnTo>
                    <a:pt x="41910" y="2287"/>
                  </a:lnTo>
                  <a:lnTo>
                    <a:pt x="5638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6" name="Shape 192871"/>
            <p:cNvSpPr/>
            <p:nvPr/>
          </p:nvSpPr>
          <p:spPr>
            <a:xfrm>
              <a:off x="181356" y="181805"/>
              <a:ext cx="27438" cy="48319"/>
            </a:xfrm>
            <a:custGeom>
              <a:avLst/>
              <a:gdLst/>
              <a:ahLst/>
              <a:cxnLst/>
              <a:rect l="0" t="0" r="0" b="0"/>
              <a:pathLst>
                <a:path w="27438" h="48319">
                  <a:moveTo>
                    <a:pt x="27438" y="0"/>
                  </a:moveTo>
                  <a:lnTo>
                    <a:pt x="18288" y="14029"/>
                  </a:lnTo>
                  <a:lnTo>
                    <a:pt x="7620" y="31555"/>
                  </a:lnTo>
                  <a:lnTo>
                    <a:pt x="0" y="48319"/>
                  </a:lnTo>
                  <a:lnTo>
                    <a:pt x="7620" y="30793"/>
                  </a:lnTo>
                  <a:lnTo>
                    <a:pt x="19050" y="10982"/>
                  </a:lnTo>
                  <a:lnTo>
                    <a:pt x="26670" y="1075"/>
                  </a:lnTo>
                  <a:lnTo>
                    <a:pt x="274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7" name="Shape 192872"/>
            <p:cNvSpPr/>
            <p:nvPr/>
          </p:nvSpPr>
          <p:spPr>
            <a:xfrm>
              <a:off x="208794" y="177192"/>
              <a:ext cx="3295" cy="4613"/>
            </a:xfrm>
            <a:custGeom>
              <a:avLst/>
              <a:gdLst/>
              <a:ahLst/>
              <a:cxnLst/>
              <a:rect l="0" t="0" r="0" b="0"/>
              <a:pathLst>
                <a:path w="3295" h="4613">
                  <a:moveTo>
                    <a:pt x="3295" y="0"/>
                  </a:moveTo>
                  <a:lnTo>
                    <a:pt x="0" y="4613"/>
                  </a:lnTo>
                  <a:lnTo>
                    <a:pt x="2280" y="1116"/>
                  </a:lnTo>
                  <a:lnTo>
                    <a:pt x="32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8" name="Shape 192873"/>
            <p:cNvSpPr/>
            <p:nvPr/>
          </p:nvSpPr>
          <p:spPr>
            <a:xfrm>
              <a:off x="212089" y="130302"/>
              <a:ext cx="109475" cy="108966"/>
            </a:xfrm>
            <a:custGeom>
              <a:avLst/>
              <a:gdLst/>
              <a:ahLst/>
              <a:cxnLst/>
              <a:rect l="0" t="0" r="0" b="0"/>
              <a:pathLst>
                <a:path w="109475" h="108966">
                  <a:moveTo>
                    <a:pt x="62231" y="0"/>
                  </a:moveTo>
                  <a:lnTo>
                    <a:pt x="72899" y="0"/>
                  </a:lnTo>
                  <a:lnTo>
                    <a:pt x="77471" y="762"/>
                  </a:lnTo>
                  <a:lnTo>
                    <a:pt x="82805" y="3048"/>
                  </a:lnTo>
                  <a:lnTo>
                    <a:pt x="88139" y="6096"/>
                  </a:lnTo>
                  <a:lnTo>
                    <a:pt x="92711" y="8382"/>
                  </a:lnTo>
                  <a:lnTo>
                    <a:pt x="98045" y="12192"/>
                  </a:lnTo>
                  <a:lnTo>
                    <a:pt x="100331" y="16764"/>
                  </a:lnTo>
                  <a:lnTo>
                    <a:pt x="106427" y="24385"/>
                  </a:lnTo>
                  <a:lnTo>
                    <a:pt x="107189" y="28194"/>
                  </a:lnTo>
                  <a:lnTo>
                    <a:pt x="109475" y="37338"/>
                  </a:lnTo>
                  <a:lnTo>
                    <a:pt x="109475" y="47244"/>
                  </a:lnTo>
                  <a:lnTo>
                    <a:pt x="107189" y="57150"/>
                  </a:lnTo>
                  <a:lnTo>
                    <a:pt x="103379" y="65532"/>
                  </a:lnTo>
                  <a:lnTo>
                    <a:pt x="98807" y="73152"/>
                  </a:lnTo>
                  <a:lnTo>
                    <a:pt x="92711" y="80010"/>
                  </a:lnTo>
                  <a:lnTo>
                    <a:pt x="85091" y="86868"/>
                  </a:lnTo>
                  <a:lnTo>
                    <a:pt x="76709" y="92964"/>
                  </a:lnTo>
                  <a:lnTo>
                    <a:pt x="67565" y="97536"/>
                  </a:lnTo>
                  <a:lnTo>
                    <a:pt x="57659" y="101347"/>
                  </a:lnTo>
                  <a:lnTo>
                    <a:pt x="46991" y="104394"/>
                  </a:lnTo>
                  <a:lnTo>
                    <a:pt x="37847" y="106680"/>
                  </a:lnTo>
                  <a:lnTo>
                    <a:pt x="27179" y="108204"/>
                  </a:lnTo>
                  <a:lnTo>
                    <a:pt x="18035" y="108966"/>
                  </a:lnTo>
                  <a:lnTo>
                    <a:pt x="16511" y="108966"/>
                  </a:lnTo>
                  <a:lnTo>
                    <a:pt x="15749" y="108204"/>
                  </a:lnTo>
                  <a:lnTo>
                    <a:pt x="15749" y="107442"/>
                  </a:lnTo>
                  <a:lnTo>
                    <a:pt x="16511" y="107442"/>
                  </a:lnTo>
                  <a:lnTo>
                    <a:pt x="33275" y="104394"/>
                  </a:lnTo>
                  <a:lnTo>
                    <a:pt x="48515" y="101347"/>
                  </a:lnTo>
                  <a:lnTo>
                    <a:pt x="63755" y="96012"/>
                  </a:lnTo>
                  <a:lnTo>
                    <a:pt x="71375" y="92964"/>
                  </a:lnTo>
                  <a:lnTo>
                    <a:pt x="77471" y="87630"/>
                  </a:lnTo>
                  <a:lnTo>
                    <a:pt x="88139" y="80010"/>
                  </a:lnTo>
                  <a:lnTo>
                    <a:pt x="92711" y="76200"/>
                  </a:lnTo>
                  <a:lnTo>
                    <a:pt x="100331" y="65532"/>
                  </a:lnTo>
                  <a:lnTo>
                    <a:pt x="103379" y="60198"/>
                  </a:lnTo>
                  <a:lnTo>
                    <a:pt x="105665" y="53340"/>
                  </a:lnTo>
                  <a:lnTo>
                    <a:pt x="106427" y="46482"/>
                  </a:lnTo>
                  <a:lnTo>
                    <a:pt x="106427" y="40386"/>
                  </a:lnTo>
                  <a:lnTo>
                    <a:pt x="105665" y="33528"/>
                  </a:lnTo>
                  <a:lnTo>
                    <a:pt x="104141" y="28194"/>
                  </a:lnTo>
                  <a:lnTo>
                    <a:pt x="101855" y="22098"/>
                  </a:lnTo>
                  <a:lnTo>
                    <a:pt x="98045" y="17526"/>
                  </a:lnTo>
                  <a:lnTo>
                    <a:pt x="94235" y="12192"/>
                  </a:lnTo>
                  <a:lnTo>
                    <a:pt x="88901" y="8382"/>
                  </a:lnTo>
                  <a:lnTo>
                    <a:pt x="83567" y="6096"/>
                  </a:lnTo>
                  <a:lnTo>
                    <a:pt x="72899" y="3811"/>
                  </a:lnTo>
                  <a:lnTo>
                    <a:pt x="64517" y="3811"/>
                  </a:lnTo>
                  <a:lnTo>
                    <a:pt x="54611" y="4572"/>
                  </a:lnTo>
                  <a:lnTo>
                    <a:pt x="45467" y="7620"/>
                  </a:lnTo>
                  <a:lnTo>
                    <a:pt x="37085" y="12192"/>
                  </a:lnTo>
                  <a:lnTo>
                    <a:pt x="29465" y="17526"/>
                  </a:lnTo>
                  <a:lnTo>
                    <a:pt x="20321" y="24385"/>
                  </a:lnTo>
                  <a:lnTo>
                    <a:pt x="12701" y="32004"/>
                  </a:lnTo>
                  <a:lnTo>
                    <a:pt x="6605" y="39624"/>
                  </a:lnTo>
                  <a:lnTo>
                    <a:pt x="0" y="46890"/>
                  </a:lnTo>
                  <a:lnTo>
                    <a:pt x="3557" y="41911"/>
                  </a:lnTo>
                  <a:lnTo>
                    <a:pt x="11177" y="32004"/>
                  </a:lnTo>
                  <a:lnTo>
                    <a:pt x="19559" y="22861"/>
                  </a:lnTo>
                  <a:lnTo>
                    <a:pt x="29465" y="15240"/>
                  </a:lnTo>
                  <a:lnTo>
                    <a:pt x="38609" y="8382"/>
                  </a:lnTo>
                  <a:lnTo>
                    <a:pt x="48515" y="3811"/>
                  </a:lnTo>
                  <a:lnTo>
                    <a:pt x="57659" y="762"/>
                  </a:lnTo>
                  <a:lnTo>
                    <a:pt x="622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9" name="Shape 192874"/>
            <p:cNvSpPr/>
            <p:nvPr/>
          </p:nvSpPr>
          <p:spPr>
            <a:xfrm>
              <a:off x="173737" y="209550"/>
              <a:ext cx="118872" cy="99061"/>
            </a:xfrm>
            <a:custGeom>
              <a:avLst/>
              <a:gdLst/>
              <a:ahLst/>
              <a:cxnLst/>
              <a:rect l="0" t="0" r="0" b="0"/>
              <a:pathLst>
                <a:path w="118872" h="99061">
                  <a:moveTo>
                    <a:pt x="14477" y="0"/>
                  </a:moveTo>
                  <a:lnTo>
                    <a:pt x="14477" y="762"/>
                  </a:lnTo>
                  <a:lnTo>
                    <a:pt x="6858" y="16764"/>
                  </a:lnTo>
                  <a:lnTo>
                    <a:pt x="3810" y="24385"/>
                  </a:lnTo>
                  <a:lnTo>
                    <a:pt x="1524" y="32004"/>
                  </a:lnTo>
                  <a:lnTo>
                    <a:pt x="762" y="39624"/>
                  </a:lnTo>
                  <a:lnTo>
                    <a:pt x="1524" y="47244"/>
                  </a:lnTo>
                  <a:lnTo>
                    <a:pt x="4572" y="54864"/>
                  </a:lnTo>
                  <a:lnTo>
                    <a:pt x="9144" y="64008"/>
                  </a:lnTo>
                  <a:lnTo>
                    <a:pt x="19050" y="74676"/>
                  </a:lnTo>
                  <a:lnTo>
                    <a:pt x="24384" y="79249"/>
                  </a:lnTo>
                  <a:lnTo>
                    <a:pt x="30480" y="84582"/>
                  </a:lnTo>
                  <a:lnTo>
                    <a:pt x="35813" y="88392"/>
                  </a:lnTo>
                  <a:lnTo>
                    <a:pt x="42672" y="90678"/>
                  </a:lnTo>
                  <a:lnTo>
                    <a:pt x="49530" y="93726"/>
                  </a:lnTo>
                  <a:lnTo>
                    <a:pt x="57150" y="94488"/>
                  </a:lnTo>
                  <a:lnTo>
                    <a:pt x="73913" y="94488"/>
                  </a:lnTo>
                  <a:lnTo>
                    <a:pt x="83058" y="92964"/>
                  </a:lnTo>
                  <a:lnTo>
                    <a:pt x="91439" y="89916"/>
                  </a:lnTo>
                  <a:lnTo>
                    <a:pt x="99060" y="86106"/>
                  </a:lnTo>
                  <a:lnTo>
                    <a:pt x="105918" y="81535"/>
                  </a:lnTo>
                  <a:lnTo>
                    <a:pt x="108203" y="77724"/>
                  </a:lnTo>
                  <a:lnTo>
                    <a:pt x="111251" y="74676"/>
                  </a:lnTo>
                  <a:lnTo>
                    <a:pt x="113538" y="70866"/>
                  </a:lnTo>
                  <a:lnTo>
                    <a:pt x="115062" y="60199"/>
                  </a:lnTo>
                  <a:lnTo>
                    <a:pt x="115824" y="53340"/>
                  </a:lnTo>
                  <a:lnTo>
                    <a:pt x="115062" y="47244"/>
                  </a:lnTo>
                  <a:lnTo>
                    <a:pt x="114300" y="40387"/>
                  </a:lnTo>
                  <a:lnTo>
                    <a:pt x="111251" y="28194"/>
                  </a:lnTo>
                  <a:lnTo>
                    <a:pt x="107442" y="16764"/>
                  </a:lnTo>
                  <a:lnTo>
                    <a:pt x="108203" y="15240"/>
                  </a:lnTo>
                  <a:lnTo>
                    <a:pt x="109727" y="15240"/>
                  </a:lnTo>
                  <a:lnTo>
                    <a:pt x="114300" y="28956"/>
                  </a:lnTo>
                  <a:lnTo>
                    <a:pt x="118110" y="43435"/>
                  </a:lnTo>
                  <a:lnTo>
                    <a:pt x="118872" y="51054"/>
                  </a:lnTo>
                  <a:lnTo>
                    <a:pt x="118872" y="57912"/>
                  </a:lnTo>
                  <a:lnTo>
                    <a:pt x="118110" y="64770"/>
                  </a:lnTo>
                  <a:lnTo>
                    <a:pt x="115062" y="71628"/>
                  </a:lnTo>
                  <a:lnTo>
                    <a:pt x="111251" y="78487"/>
                  </a:lnTo>
                  <a:lnTo>
                    <a:pt x="105918" y="84582"/>
                  </a:lnTo>
                  <a:lnTo>
                    <a:pt x="99822" y="89154"/>
                  </a:lnTo>
                  <a:lnTo>
                    <a:pt x="92201" y="92964"/>
                  </a:lnTo>
                  <a:lnTo>
                    <a:pt x="85344" y="96012"/>
                  </a:lnTo>
                  <a:lnTo>
                    <a:pt x="77724" y="97537"/>
                  </a:lnTo>
                  <a:lnTo>
                    <a:pt x="69342" y="99061"/>
                  </a:lnTo>
                  <a:lnTo>
                    <a:pt x="61722" y="97537"/>
                  </a:lnTo>
                  <a:lnTo>
                    <a:pt x="53339" y="96774"/>
                  </a:lnTo>
                  <a:lnTo>
                    <a:pt x="44958" y="93726"/>
                  </a:lnTo>
                  <a:lnTo>
                    <a:pt x="29718" y="86106"/>
                  </a:lnTo>
                  <a:lnTo>
                    <a:pt x="22860" y="80011"/>
                  </a:lnTo>
                  <a:lnTo>
                    <a:pt x="16763" y="74676"/>
                  </a:lnTo>
                  <a:lnTo>
                    <a:pt x="11430" y="67818"/>
                  </a:lnTo>
                  <a:lnTo>
                    <a:pt x="5334" y="60199"/>
                  </a:lnTo>
                  <a:lnTo>
                    <a:pt x="1524" y="52578"/>
                  </a:lnTo>
                  <a:lnTo>
                    <a:pt x="0" y="44197"/>
                  </a:lnTo>
                  <a:lnTo>
                    <a:pt x="0" y="36576"/>
                  </a:lnTo>
                  <a:lnTo>
                    <a:pt x="762" y="29718"/>
                  </a:lnTo>
                  <a:lnTo>
                    <a:pt x="3048" y="23623"/>
                  </a:lnTo>
                  <a:lnTo>
                    <a:pt x="5334" y="15240"/>
                  </a:lnTo>
                  <a:lnTo>
                    <a:pt x="12953" y="762"/>
                  </a:lnTo>
                  <a:lnTo>
                    <a:pt x="1447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0" name="Shape 192875"/>
            <p:cNvSpPr/>
            <p:nvPr/>
          </p:nvSpPr>
          <p:spPr>
            <a:xfrm>
              <a:off x="95250" y="149352"/>
              <a:ext cx="108204" cy="103632"/>
            </a:xfrm>
            <a:custGeom>
              <a:avLst/>
              <a:gdLst/>
              <a:ahLst/>
              <a:cxnLst/>
              <a:rect l="0" t="0" r="0" b="0"/>
              <a:pathLst>
                <a:path w="108204" h="103632">
                  <a:moveTo>
                    <a:pt x="43435" y="0"/>
                  </a:moveTo>
                  <a:lnTo>
                    <a:pt x="45720" y="2286"/>
                  </a:lnTo>
                  <a:lnTo>
                    <a:pt x="45720" y="3811"/>
                  </a:lnTo>
                  <a:lnTo>
                    <a:pt x="44197" y="3811"/>
                  </a:lnTo>
                  <a:lnTo>
                    <a:pt x="36576" y="5335"/>
                  </a:lnTo>
                  <a:lnTo>
                    <a:pt x="29718" y="8382"/>
                  </a:lnTo>
                  <a:lnTo>
                    <a:pt x="22861" y="12192"/>
                  </a:lnTo>
                  <a:lnTo>
                    <a:pt x="17526" y="17526"/>
                  </a:lnTo>
                  <a:lnTo>
                    <a:pt x="12954" y="23622"/>
                  </a:lnTo>
                  <a:lnTo>
                    <a:pt x="9906" y="30480"/>
                  </a:lnTo>
                  <a:lnTo>
                    <a:pt x="7620" y="37338"/>
                  </a:lnTo>
                  <a:lnTo>
                    <a:pt x="6858" y="44958"/>
                  </a:lnTo>
                  <a:lnTo>
                    <a:pt x="7620" y="52578"/>
                  </a:lnTo>
                  <a:lnTo>
                    <a:pt x="9906" y="59436"/>
                  </a:lnTo>
                  <a:lnTo>
                    <a:pt x="12954" y="67056"/>
                  </a:lnTo>
                  <a:lnTo>
                    <a:pt x="16764" y="73914"/>
                  </a:lnTo>
                  <a:lnTo>
                    <a:pt x="28194" y="85344"/>
                  </a:lnTo>
                  <a:lnTo>
                    <a:pt x="34290" y="89916"/>
                  </a:lnTo>
                  <a:lnTo>
                    <a:pt x="41149" y="93726"/>
                  </a:lnTo>
                  <a:lnTo>
                    <a:pt x="48768" y="96774"/>
                  </a:lnTo>
                  <a:lnTo>
                    <a:pt x="55626" y="99060"/>
                  </a:lnTo>
                  <a:lnTo>
                    <a:pt x="62485" y="99822"/>
                  </a:lnTo>
                  <a:lnTo>
                    <a:pt x="68580" y="99060"/>
                  </a:lnTo>
                  <a:lnTo>
                    <a:pt x="75438" y="98298"/>
                  </a:lnTo>
                  <a:lnTo>
                    <a:pt x="81535" y="96012"/>
                  </a:lnTo>
                  <a:lnTo>
                    <a:pt x="86106" y="92202"/>
                  </a:lnTo>
                  <a:lnTo>
                    <a:pt x="90678" y="89154"/>
                  </a:lnTo>
                  <a:lnTo>
                    <a:pt x="95250" y="84582"/>
                  </a:lnTo>
                  <a:lnTo>
                    <a:pt x="99061" y="79248"/>
                  </a:lnTo>
                  <a:lnTo>
                    <a:pt x="102109" y="74676"/>
                  </a:lnTo>
                  <a:lnTo>
                    <a:pt x="104394" y="68580"/>
                  </a:lnTo>
                  <a:lnTo>
                    <a:pt x="105918" y="63247"/>
                  </a:lnTo>
                  <a:lnTo>
                    <a:pt x="106680" y="56388"/>
                  </a:lnTo>
                  <a:lnTo>
                    <a:pt x="105918" y="50292"/>
                  </a:lnTo>
                  <a:lnTo>
                    <a:pt x="105156" y="43435"/>
                  </a:lnTo>
                  <a:lnTo>
                    <a:pt x="105918" y="43435"/>
                  </a:lnTo>
                  <a:lnTo>
                    <a:pt x="108204" y="51816"/>
                  </a:lnTo>
                  <a:lnTo>
                    <a:pt x="108204" y="59436"/>
                  </a:lnTo>
                  <a:lnTo>
                    <a:pt x="105156" y="73152"/>
                  </a:lnTo>
                  <a:lnTo>
                    <a:pt x="102109" y="79248"/>
                  </a:lnTo>
                  <a:lnTo>
                    <a:pt x="98299" y="85344"/>
                  </a:lnTo>
                  <a:lnTo>
                    <a:pt x="94488" y="89916"/>
                  </a:lnTo>
                  <a:lnTo>
                    <a:pt x="89154" y="95250"/>
                  </a:lnTo>
                  <a:lnTo>
                    <a:pt x="83059" y="98298"/>
                  </a:lnTo>
                  <a:lnTo>
                    <a:pt x="76200" y="100585"/>
                  </a:lnTo>
                  <a:lnTo>
                    <a:pt x="70104" y="102870"/>
                  </a:lnTo>
                  <a:lnTo>
                    <a:pt x="63247" y="103632"/>
                  </a:lnTo>
                  <a:lnTo>
                    <a:pt x="48006" y="102109"/>
                  </a:lnTo>
                  <a:lnTo>
                    <a:pt x="39625" y="98298"/>
                  </a:lnTo>
                  <a:lnTo>
                    <a:pt x="32004" y="93726"/>
                  </a:lnTo>
                  <a:lnTo>
                    <a:pt x="25147" y="88392"/>
                  </a:lnTo>
                  <a:lnTo>
                    <a:pt x="18288" y="82297"/>
                  </a:lnTo>
                  <a:lnTo>
                    <a:pt x="7620" y="68580"/>
                  </a:lnTo>
                  <a:lnTo>
                    <a:pt x="3811" y="60960"/>
                  </a:lnTo>
                  <a:lnTo>
                    <a:pt x="1525" y="53340"/>
                  </a:lnTo>
                  <a:lnTo>
                    <a:pt x="0" y="45720"/>
                  </a:lnTo>
                  <a:lnTo>
                    <a:pt x="3049" y="30480"/>
                  </a:lnTo>
                  <a:lnTo>
                    <a:pt x="6097" y="23622"/>
                  </a:lnTo>
                  <a:lnTo>
                    <a:pt x="9906" y="16764"/>
                  </a:lnTo>
                  <a:lnTo>
                    <a:pt x="14478" y="10668"/>
                  </a:lnTo>
                  <a:lnTo>
                    <a:pt x="20575" y="6096"/>
                  </a:lnTo>
                  <a:lnTo>
                    <a:pt x="26670" y="3048"/>
                  </a:lnTo>
                  <a:lnTo>
                    <a:pt x="34290" y="1524"/>
                  </a:lnTo>
                  <a:lnTo>
                    <a:pt x="434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1" name="Shape 192876"/>
            <p:cNvSpPr/>
            <p:nvPr/>
          </p:nvSpPr>
          <p:spPr>
            <a:xfrm>
              <a:off x="120397" y="0"/>
              <a:ext cx="102108" cy="201168"/>
            </a:xfrm>
            <a:custGeom>
              <a:avLst/>
              <a:gdLst/>
              <a:ahLst/>
              <a:cxnLst/>
              <a:rect l="0" t="0" r="0" b="0"/>
              <a:pathLst>
                <a:path w="102108" h="201168">
                  <a:moveTo>
                    <a:pt x="0" y="0"/>
                  </a:moveTo>
                  <a:lnTo>
                    <a:pt x="762" y="0"/>
                  </a:lnTo>
                  <a:lnTo>
                    <a:pt x="14478" y="7620"/>
                  </a:lnTo>
                  <a:lnTo>
                    <a:pt x="27432" y="15240"/>
                  </a:lnTo>
                  <a:lnTo>
                    <a:pt x="39624" y="25147"/>
                  </a:lnTo>
                  <a:lnTo>
                    <a:pt x="51053" y="34290"/>
                  </a:lnTo>
                  <a:lnTo>
                    <a:pt x="61722" y="46482"/>
                  </a:lnTo>
                  <a:lnTo>
                    <a:pt x="72390" y="57913"/>
                  </a:lnTo>
                  <a:lnTo>
                    <a:pt x="80772" y="70104"/>
                  </a:lnTo>
                  <a:lnTo>
                    <a:pt x="87630" y="83820"/>
                  </a:lnTo>
                  <a:lnTo>
                    <a:pt x="98298" y="111252"/>
                  </a:lnTo>
                  <a:lnTo>
                    <a:pt x="100584" y="124206"/>
                  </a:lnTo>
                  <a:lnTo>
                    <a:pt x="102108" y="138685"/>
                  </a:lnTo>
                  <a:lnTo>
                    <a:pt x="102108" y="154687"/>
                  </a:lnTo>
                  <a:lnTo>
                    <a:pt x="99060" y="169926"/>
                  </a:lnTo>
                  <a:lnTo>
                    <a:pt x="91440" y="199644"/>
                  </a:lnTo>
                  <a:lnTo>
                    <a:pt x="91440" y="201168"/>
                  </a:lnTo>
                  <a:lnTo>
                    <a:pt x="88392" y="201168"/>
                  </a:lnTo>
                  <a:lnTo>
                    <a:pt x="88392" y="199644"/>
                  </a:lnTo>
                  <a:lnTo>
                    <a:pt x="87630" y="194311"/>
                  </a:lnTo>
                  <a:lnTo>
                    <a:pt x="88392" y="188976"/>
                  </a:lnTo>
                  <a:lnTo>
                    <a:pt x="95250" y="154687"/>
                  </a:lnTo>
                  <a:lnTo>
                    <a:pt x="96012" y="145542"/>
                  </a:lnTo>
                  <a:lnTo>
                    <a:pt x="96774" y="137161"/>
                  </a:lnTo>
                  <a:lnTo>
                    <a:pt x="96012" y="128016"/>
                  </a:lnTo>
                  <a:lnTo>
                    <a:pt x="95250" y="119635"/>
                  </a:lnTo>
                  <a:lnTo>
                    <a:pt x="92964" y="111252"/>
                  </a:lnTo>
                  <a:lnTo>
                    <a:pt x="90678" y="102109"/>
                  </a:lnTo>
                  <a:lnTo>
                    <a:pt x="83820" y="86868"/>
                  </a:lnTo>
                  <a:lnTo>
                    <a:pt x="76962" y="73152"/>
                  </a:lnTo>
                  <a:lnTo>
                    <a:pt x="68580" y="60961"/>
                  </a:lnTo>
                  <a:lnTo>
                    <a:pt x="58674" y="48006"/>
                  </a:lnTo>
                  <a:lnTo>
                    <a:pt x="48768" y="37338"/>
                  </a:lnTo>
                  <a:lnTo>
                    <a:pt x="37338" y="27432"/>
                  </a:lnTo>
                  <a:lnTo>
                    <a:pt x="25908" y="18288"/>
                  </a:lnTo>
                  <a:lnTo>
                    <a:pt x="12953" y="9144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2" name="Shape 192877"/>
            <p:cNvSpPr/>
            <p:nvPr/>
          </p:nvSpPr>
          <p:spPr>
            <a:xfrm>
              <a:off x="30480" y="187452"/>
              <a:ext cx="184404" cy="57912"/>
            </a:xfrm>
            <a:custGeom>
              <a:avLst/>
              <a:gdLst/>
              <a:ahLst/>
              <a:cxnLst/>
              <a:rect l="0" t="0" r="0" b="0"/>
              <a:pathLst>
                <a:path w="184404" h="57912">
                  <a:moveTo>
                    <a:pt x="120396" y="0"/>
                  </a:moveTo>
                  <a:lnTo>
                    <a:pt x="132588" y="0"/>
                  </a:lnTo>
                  <a:lnTo>
                    <a:pt x="144780" y="1524"/>
                  </a:lnTo>
                  <a:lnTo>
                    <a:pt x="157734" y="3810"/>
                  </a:lnTo>
                  <a:lnTo>
                    <a:pt x="169926" y="7620"/>
                  </a:lnTo>
                  <a:lnTo>
                    <a:pt x="182880" y="12192"/>
                  </a:lnTo>
                  <a:lnTo>
                    <a:pt x="184404" y="13716"/>
                  </a:lnTo>
                  <a:lnTo>
                    <a:pt x="184404" y="15240"/>
                  </a:lnTo>
                  <a:lnTo>
                    <a:pt x="182880" y="16002"/>
                  </a:lnTo>
                  <a:lnTo>
                    <a:pt x="181356" y="17526"/>
                  </a:lnTo>
                  <a:lnTo>
                    <a:pt x="155448" y="11430"/>
                  </a:lnTo>
                  <a:lnTo>
                    <a:pt x="142494" y="9906"/>
                  </a:lnTo>
                  <a:lnTo>
                    <a:pt x="129540" y="7620"/>
                  </a:lnTo>
                  <a:lnTo>
                    <a:pt x="116586" y="6858"/>
                  </a:lnTo>
                  <a:lnTo>
                    <a:pt x="102870" y="6858"/>
                  </a:lnTo>
                  <a:lnTo>
                    <a:pt x="89916" y="8382"/>
                  </a:lnTo>
                  <a:lnTo>
                    <a:pt x="76200" y="11430"/>
                  </a:lnTo>
                  <a:lnTo>
                    <a:pt x="66294" y="15240"/>
                  </a:lnTo>
                  <a:lnTo>
                    <a:pt x="55626" y="19050"/>
                  </a:lnTo>
                  <a:lnTo>
                    <a:pt x="45720" y="24385"/>
                  </a:lnTo>
                  <a:lnTo>
                    <a:pt x="36576" y="29718"/>
                  </a:lnTo>
                  <a:lnTo>
                    <a:pt x="26670" y="36576"/>
                  </a:lnTo>
                  <a:lnTo>
                    <a:pt x="18288" y="43435"/>
                  </a:lnTo>
                  <a:lnTo>
                    <a:pt x="1524" y="57912"/>
                  </a:lnTo>
                  <a:lnTo>
                    <a:pt x="0" y="57912"/>
                  </a:lnTo>
                  <a:lnTo>
                    <a:pt x="0" y="57150"/>
                  </a:lnTo>
                  <a:lnTo>
                    <a:pt x="9906" y="48006"/>
                  </a:lnTo>
                  <a:lnTo>
                    <a:pt x="19050" y="39624"/>
                  </a:lnTo>
                  <a:lnTo>
                    <a:pt x="29718" y="32004"/>
                  </a:lnTo>
                  <a:lnTo>
                    <a:pt x="51054" y="18288"/>
                  </a:lnTo>
                  <a:lnTo>
                    <a:pt x="62484" y="13716"/>
                  </a:lnTo>
                  <a:lnTo>
                    <a:pt x="73914" y="8382"/>
                  </a:lnTo>
                  <a:lnTo>
                    <a:pt x="85344" y="5335"/>
                  </a:lnTo>
                  <a:lnTo>
                    <a:pt x="96774" y="3048"/>
                  </a:lnTo>
                  <a:lnTo>
                    <a:pt x="108966" y="762"/>
                  </a:lnTo>
                  <a:lnTo>
                    <a:pt x="1203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3" name="Shape 192878"/>
            <p:cNvSpPr/>
            <p:nvPr/>
          </p:nvSpPr>
          <p:spPr>
            <a:xfrm>
              <a:off x="208026" y="145542"/>
              <a:ext cx="153924" cy="63246"/>
            </a:xfrm>
            <a:custGeom>
              <a:avLst/>
              <a:gdLst/>
              <a:ahLst/>
              <a:cxnLst/>
              <a:rect l="0" t="0" r="0" b="0"/>
              <a:pathLst>
                <a:path w="153924" h="63246">
                  <a:moveTo>
                    <a:pt x="153162" y="0"/>
                  </a:moveTo>
                  <a:lnTo>
                    <a:pt x="153924" y="0"/>
                  </a:lnTo>
                  <a:lnTo>
                    <a:pt x="153924" y="2286"/>
                  </a:lnTo>
                  <a:lnTo>
                    <a:pt x="153162" y="2286"/>
                  </a:lnTo>
                  <a:lnTo>
                    <a:pt x="130302" y="6096"/>
                  </a:lnTo>
                  <a:lnTo>
                    <a:pt x="107442" y="10668"/>
                  </a:lnTo>
                  <a:lnTo>
                    <a:pt x="84582" y="18288"/>
                  </a:lnTo>
                  <a:lnTo>
                    <a:pt x="73914" y="23622"/>
                  </a:lnTo>
                  <a:lnTo>
                    <a:pt x="62485" y="28194"/>
                  </a:lnTo>
                  <a:lnTo>
                    <a:pt x="28194" y="46482"/>
                  </a:lnTo>
                  <a:lnTo>
                    <a:pt x="20574" y="50292"/>
                  </a:lnTo>
                  <a:lnTo>
                    <a:pt x="14478" y="54102"/>
                  </a:lnTo>
                  <a:lnTo>
                    <a:pt x="7620" y="60198"/>
                  </a:lnTo>
                  <a:lnTo>
                    <a:pt x="4573" y="63246"/>
                  </a:lnTo>
                  <a:lnTo>
                    <a:pt x="1524" y="63246"/>
                  </a:lnTo>
                  <a:lnTo>
                    <a:pt x="0" y="62484"/>
                  </a:lnTo>
                  <a:lnTo>
                    <a:pt x="0" y="60960"/>
                  </a:lnTo>
                  <a:lnTo>
                    <a:pt x="762" y="60198"/>
                  </a:lnTo>
                  <a:lnTo>
                    <a:pt x="6858" y="53340"/>
                  </a:lnTo>
                  <a:lnTo>
                    <a:pt x="14478" y="46482"/>
                  </a:lnTo>
                  <a:lnTo>
                    <a:pt x="22099" y="41910"/>
                  </a:lnTo>
                  <a:lnTo>
                    <a:pt x="30480" y="37338"/>
                  </a:lnTo>
                  <a:lnTo>
                    <a:pt x="48768" y="28194"/>
                  </a:lnTo>
                  <a:lnTo>
                    <a:pt x="65532" y="20574"/>
                  </a:lnTo>
                  <a:lnTo>
                    <a:pt x="86868" y="12954"/>
                  </a:lnTo>
                  <a:lnTo>
                    <a:pt x="108204" y="6096"/>
                  </a:lnTo>
                  <a:lnTo>
                    <a:pt x="130302" y="2286"/>
                  </a:lnTo>
                  <a:lnTo>
                    <a:pt x="1531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4" name="Shape 192879"/>
            <p:cNvSpPr/>
            <p:nvPr/>
          </p:nvSpPr>
          <p:spPr>
            <a:xfrm>
              <a:off x="211837" y="205740"/>
              <a:ext cx="58674" cy="164592"/>
            </a:xfrm>
            <a:custGeom>
              <a:avLst/>
              <a:gdLst/>
              <a:ahLst/>
              <a:cxnLst/>
              <a:rect l="0" t="0" r="0" b="0"/>
              <a:pathLst>
                <a:path w="58674" h="164592">
                  <a:moveTo>
                    <a:pt x="0" y="0"/>
                  </a:moveTo>
                  <a:lnTo>
                    <a:pt x="762" y="0"/>
                  </a:lnTo>
                  <a:lnTo>
                    <a:pt x="9144" y="8382"/>
                  </a:lnTo>
                  <a:lnTo>
                    <a:pt x="16763" y="18288"/>
                  </a:lnTo>
                  <a:lnTo>
                    <a:pt x="23622" y="27432"/>
                  </a:lnTo>
                  <a:lnTo>
                    <a:pt x="30480" y="35814"/>
                  </a:lnTo>
                  <a:lnTo>
                    <a:pt x="35813" y="45720"/>
                  </a:lnTo>
                  <a:lnTo>
                    <a:pt x="41148" y="54864"/>
                  </a:lnTo>
                  <a:lnTo>
                    <a:pt x="44958" y="64770"/>
                  </a:lnTo>
                  <a:lnTo>
                    <a:pt x="52577" y="86106"/>
                  </a:lnTo>
                  <a:lnTo>
                    <a:pt x="54101" y="96012"/>
                  </a:lnTo>
                  <a:lnTo>
                    <a:pt x="57150" y="107442"/>
                  </a:lnTo>
                  <a:lnTo>
                    <a:pt x="57912" y="118110"/>
                  </a:lnTo>
                  <a:lnTo>
                    <a:pt x="58674" y="140209"/>
                  </a:lnTo>
                  <a:lnTo>
                    <a:pt x="57912" y="164592"/>
                  </a:lnTo>
                  <a:lnTo>
                    <a:pt x="57150" y="164592"/>
                  </a:lnTo>
                  <a:lnTo>
                    <a:pt x="56388" y="163830"/>
                  </a:lnTo>
                  <a:lnTo>
                    <a:pt x="57150" y="140970"/>
                  </a:lnTo>
                  <a:lnTo>
                    <a:pt x="54863" y="118872"/>
                  </a:lnTo>
                  <a:lnTo>
                    <a:pt x="51053" y="96774"/>
                  </a:lnTo>
                  <a:lnTo>
                    <a:pt x="45720" y="76200"/>
                  </a:lnTo>
                  <a:lnTo>
                    <a:pt x="41910" y="65532"/>
                  </a:lnTo>
                  <a:lnTo>
                    <a:pt x="38100" y="56388"/>
                  </a:lnTo>
                  <a:lnTo>
                    <a:pt x="33527" y="46482"/>
                  </a:lnTo>
                  <a:lnTo>
                    <a:pt x="27432" y="36576"/>
                  </a:lnTo>
                  <a:lnTo>
                    <a:pt x="22098" y="28194"/>
                  </a:lnTo>
                  <a:lnTo>
                    <a:pt x="15239" y="19050"/>
                  </a:lnTo>
                  <a:lnTo>
                    <a:pt x="0" y="22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5" name="Shape 192880"/>
            <p:cNvSpPr/>
            <p:nvPr/>
          </p:nvSpPr>
          <p:spPr>
            <a:xfrm>
              <a:off x="192029" y="181361"/>
              <a:ext cx="6092" cy="6853"/>
            </a:xfrm>
            <a:custGeom>
              <a:avLst/>
              <a:gdLst/>
              <a:ahLst/>
              <a:cxnLst/>
              <a:rect l="0" t="0" r="0" b="0"/>
              <a:pathLst>
                <a:path w="6092" h="6853">
                  <a:moveTo>
                    <a:pt x="0" y="0"/>
                  </a:moveTo>
                  <a:lnTo>
                    <a:pt x="6092" y="6091"/>
                  </a:lnTo>
                  <a:lnTo>
                    <a:pt x="6092" y="685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6" name="Shape 192881"/>
            <p:cNvSpPr/>
            <p:nvPr/>
          </p:nvSpPr>
          <p:spPr>
            <a:xfrm>
              <a:off x="192023" y="181355"/>
              <a:ext cx="5" cy="6"/>
            </a:xfrm>
            <a:custGeom>
              <a:avLst/>
              <a:gdLst/>
              <a:ahLst/>
              <a:cxnLst/>
              <a:rect l="0" t="0" r="0" b="0"/>
              <a:pathLst>
                <a:path w="5" h="6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7" name="Shape 192882"/>
            <p:cNvSpPr/>
            <p:nvPr/>
          </p:nvSpPr>
          <p:spPr>
            <a:xfrm>
              <a:off x="78487" y="19813"/>
              <a:ext cx="174498" cy="161542"/>
            </a:xfrm>
            <a:custGeom>
              <a:avLst/>
              <a:gdLst/>
              <a:ahLst/>
              <a:cxnLst/>
              <a:rect l="0" t="0" r="0" b="0"/>
              <a:pathLst>
                <a:path w="174498" h="161542">
                  <a:moveTo>
                    <a:pt x="140208" y="0"/>
                  </a:moveTo>
                  <a:lnTo>
                    <a:pt x="147827" y="0"/>
                  </a:lnTo>
                  <a:lnTo>
                    <a:pt x="152400" y="1524"/>
                  </a:lnTo>
                  <a:lnTo>
                    <a:pt x="156210" y="3048"/>
                  </a:lnTo>
                  <a:lnTo>
                    <a:pt x="160020" y="6096"/>
                  </a:lnTo>
                  <a:lnTo>
                    <a:pt x="163068" y="9144"/>
                  </a:lnTo>
                  <a:lnTo>
                    <a:pt x="167639" y="16763"/>
                  </a:lnTo>
                  <a:lnTo>
                    <a:pt x="171450" y="24384"/>
                  </a:lnTo>
                  <a:lnTo>
                    <a:pt x="174498" y="47244"/>
                  </a:lnTo>
                  <a:lnTo>
                    <a:pt x="174498" y="70865"/>
                  </a:lnTo>
                  <a:lnTo>
                    <a:pt x="171450" y="92963"/>
                  </a:lnTo>
                  <a:lnTo>
                    <a:pt x="167639" y="116585"/>
                  </a:lnTo>
                  <a:lnTo>
                    <a:pt x="166877" y="117348"/>
                  </a:lnTo>
                  <a:lnTo>
                    <a:pt x="164592" y="118110"/>
                  </a:lnTo>
                  <a:lnTo>
                    <a:pt x="163068" y="117348"/>
                  </a:lnTo>
                  <a:lnTo>
                    <a:pt x="161544" y="115061"/>
                  </a:lnTo>
                  <a:lnTo>
                    <a:pt x="164592" y="78485"/>
                  </a:lnTo>
                  <a:lnTo>
                    <a:pt x="165353" y="60198"/>
                  </a:lnTo>
                  <a:lnTo>
                    <a:pt x="163830" y="41910"/>
                  </a:lnTo>
                  <a:lnTo>
                    <a:pt x="163068" y="32003"/>
                  </a:lnTo>
                  <a:lnTo>
                    <a:pt x="160020" y="22098"/>
                  </a:lnTo>
                  <a:lnTo>
                    <a:pt x="157734" y="17525"/>
                  </a:lnTo>
                  <a:lnTo>
                    <a:pt x="155448" y="13715"/>
                  </a:lnTo>
                  <a:lnTo>
                    <a:pt x="151638" y="10668"/>
                  </a:lnTo>
                  <a:lnTo>
                    <a:pt x="146303" y="9144"/>
                  </a:lnTo>
                  <a:lnTo>
                    <a:pt x="138684" y="9144"/>
                  </a:lnTo>
                  <a:lnTo>
                    <a:pt x="133350" y="10668"/>
                  </a:lnTo>
                  <a:lnTo>
                    <a:pt x="127253" y="14477"/>
                  </a:lnTo>
                  <a:lnTo>
                    <a:pt x="121920" y="18287"/>
                  </a:lnTo>
                  <a:lnTo>
                    <a:pt x="111251" y="28194"/>
                  </a:lnTo>
                  <a:lnTo>
                    <a:pt x="104394" y="31242"/>
                  </a:lnTo>
                  <a:lnTo>
                    <a:pt x="99060" y="34289"/>
                  </a:lnTo>
                  <a:lnTo>
                    <a:pt x="91439" y="35051"/>
                  </a:lnTo>
                  <a:lnTo>
                    <a:pt x="84582" y="35813"/>
                  </a:lnTo>
                  <a:lnTo>
                    <a:pt x="70103" y="35051"/>
                  </a:lnTo>
                  <a:lnTo>
                    <a:pt x="56388" y="32765"/>
                  </a:lnTo>
                  <a:lnTo>
                    <a:pt x="41910" y="32003"/>
                  </a:lnTo>
                  <a:lnTo>
                    <a:pt x="35051" y="32765"/>
                  </a:lnTo>
                  <a:lnTo>
                    <a:pt x="27432" y="34289"/>
                  </a:lnTo>
                  <a:lnTo>
                    <a:pt x="20574" y="36575"/>
                  </a:lnTo>
                  <a:lnTo>
                    <a:pt x="14477" y="41148"/>
                  </a:lnTo>
                  <a:lnTo>
                    <a:pt x="9144" y="45720"/>
                  </a:lnTo>
                  <a:lnTo>
                    <a:pt x="5334" y="51815"/>
                  </a:lnTo>
                  <a:lnTo>
                    <a:pt x="4572" y="54101"/>
                  </a:lnTo>
                  <a:lnTo>
                    <a:pt x="3810" y="57911"/>
                  </a:lnTo>
                  <a:lnTo>
                    <a:pt x="3810" y="61722"/>
                  </a:lnTo>
                  <a:lnTo>
                    <a:pt x="4572" y="66294"/>
                  </a:lnTo>
                  <a:lnTo>
                    <a:pt x="7620" y="76961"/>
                  </a:lnTo>
                  <a:lnTo>
                    <a:pt x="12953" y="85344"/>
                  </a:lnTo>
                  <a:lnTo>
                    <a:pt x="19050" y="93725"/>
                  </a:lnTo>
                  <a:lnTo>
                    <a:pt x="27432" y="100584"/>
                  </a:lnTo>
                  <a:lnTo>
                    <a:pt x="38100" y="110489"/>
                  </a:lnTo>
                  <a:lnTo>
                    <a:pt x="50292" y="118110"/>
                  </a:lnTo>
                  <a:lnTo>
                    <a:pt x="75438" y="132587"/>
                  </a:lnTo>
                  <a:lnTo>
                    <a:pt x="86868" y="140208"/>
                  </a:lnTo>
                  <a:lnTo>
                    <a:pt x="99060" y="149351"/>
                  </a:lnTo>
                  <a:lnTo>
                    <a:pt x="109727" y="157734"/>
                  </a:lnTo>
                  <a:lnTo>
                    <a:pt x="113536" y="161542"/>
                  </a:lnTo>
                  <a:lnTo>
                    <a:pt x="105918" y="156210"/>
                  </a:lnTo>
                  <a:lnTo>
                    <a:pt x="89153" y="145542"/>
                  </a:lnTo>
                  <a:lnTo>
                    <a:pt x="54863" y="124968"/>
                  </a:lnTo>
                  <a:lnTo>
                    <a:pt x="38100" y="114300"/>
                  </a:lnTo>
                  <a:lnTo>
                    <a:pt x="30480" y="108203"/>
                  </a:lnTo>
                  <a:lnTo>
                    <a:pt x="22860" y="102870"/>
                  </a:lnTo>
                  <a:lnTo>
                    <a:pt x="16001" y="96011"/>
                  </a:lnTo>
                  <a:lnTo>
                    <a:pt x="5334" y="80772"/>
                  </a:lnTo>
                  <a:lnTo>
                    <a:pt x="1524" y="71627"/>
                  </a:lnTo>
                  <a:lnTo>
                    <a:pt x="762" y="64770"/>
                  </a:lnTo>
                  <a:lnTo>
                    <a:pt x="0" y="59435"/>
                  </a:lnTo>
                  <a:lnTo>
                    <a:pt x="762" y="53339"/>
                  </a:lnTo>
                  <a:lnTo>
                    <a:pt x="3810" y="48768"/>
                  </a:lnTo>
                  <a:lnTo>
                    <a:pt x="6858" y="43434"/>
                  </a:lnTo>
                  <a:lnTo>
                    <a:pt x="10668" y="38861"/>
                  </a:lnTo>
                  <a:lnTo>
                    <a:pt x="15239" y="35051"/>
                  </a:lnTo>
                  <a:lnTo>
                    <a:pt x="20574" y="31242"/>
                  </a:lnTo>
                  <a:lnTo>
                    <a:pt x="24384" y="28956"/>
                  </a:lnTo>
                  <a:lnTo>
                    <a:pt x="29718" y="28194"/>
                  </a:lnTo>
                  <a:lnTo>
                    <a:pt x="38100" y="27432"/>
                  </a:lnTo>
                  <a:lnTo>
                    <a:pt x="47244" y="27432"/>
                  </a:lnTo>
                  <a:lnTo>
                    <a:pt x="56388" y="28956"/>
                  </a:lnTo>
                  <a:lnTo>
                    <a:pt x="65532" y="30480"/>
                  </a:lnTo>
                  <a:lnTo>
                    <a:pt x="75438" y="31242"/>
                  </a:lnTo>
                  <a:lnTo>
                    <a:pt x="84582" y="31242"/>
                  </a:lnTo>
                  <a:lnTo>
                    <a:pt x="92963" y="30480"/>
                  </a:lnTo>
                  <a:lnTo>
                    <a:pt x="99822" y="27432"/>
                  </a:lnTo>
                  <a:lnTo>
                    <a:pt x="106680" y="22098"/>
                  </a:lnTo>
                  <a:lnTo>
                    <a:pt x="118872" y="11430"/>
                  </a:lnTo>
                  <a:lnTo>
                    <a:pt x="132588" y="2285"/>
                  </a:lnTo>
                  <a:lnTo>
                    <a:pt x="1402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8" name="Shape 192883"/>
            <p:cNvSpPr/>
            <p:nvPr/>
          </p:nvSpPr>
          <p:spPr>
            <a:xfrm>
              <a:off x="159259" y="198882"/>
              <a:ext cx="176022" cy="203454"/>
            </a:xfrm>
            <a:custGeom>
              <a:avLst/>
              <a:gdLst/>
              <a:ahLst/>
              <a:cxnLst/>
              <a:rect l="0" t="0" r="0" b="0"/>
              <a:pathLst>
                <a:path w="176022" h="203454">
                  <a:moveTo>
                    <a:pt x="48768" y="0"/>
                  </a:moveTo>
                  <a:lnTo>
                    <a:pt x="49530" y="762"/>
                  </a:lnTo>
                  <a:lnTo>
                    <a:pt x="32766" y="34290"/>
                  </a:lnTo>
                  <a:lnTo>
                    <a:pt x="19050" y="68580"/>
                  </a:lnTo>
                  <a:lnTo>
                    <a:pt x="12192" y="88392"/>
                  </a:lnTo>
                  <a:lnTo>
                    <a:pt x="7620" y="108204"/>
                  </a:lnTo>
                  <a:lnTo>
                    <a:pt x="3810" y="128778"/>
                  </a:lnTo>
                  <a:lnTo>
                    <a:pt x="3048" y="138684"/>
                  </a:lnTo>
                  <a:lnTo>
                    <a:pt x="3048" y="158496"/>
                  </a:lnTo>
                  <a:lnTo>
                    <a:pt x="6096" y="169164"/>
                  </a:lnTo>
                  <a:lnTo>
                    <a:pt x="9906" y="180594"/>
                  </a:lnTo>
                  <a:lnTo>
                    <a:pt x="12192" y="186690"/>
                  </a:lnTo>
                  <a:lnTo>
                    <a:pt x="15240" y="191262"/>
                  </a:lnTo>
                  <a:lnTo>
                    <a:pt x="19050" y="195834"/>
                  </a:lnTo>
                  <a:lnTo>
                    <a:pt x="22098" y="198120"/>
                  </a:lnTo>
                  <a:lnTo>
                    <a:pt x="26670" y="201168"/>
                  </a:lnTo>
                  <a:lnTo>
                    <a:pt x="30480" y="201930"/>
                  </a:lnTo>
                  <a:lnTo>
                    <a:pt x="35052" y="201930"/>
                  </a:lnTo>
                  <a:lnTo>
                    <a:pt x="40386" y="201168"/>
                  </a:lnTo>
                  <a:lnTo>
                    <a:pt x="45720" y="197358"/>
                  </a:lnTo>
                  <a:lnTo>
                    <a:pt x="51816" y="192786"/>
                  </a:lnTo>
                  <a:lnTo>
                    <a:pt x="56388" y="186690"/>
                  </a:lnTo>
                  <a:lnTo>
                    <a:pt x="60960" y="179832"/>
                  </a:lnTo>
                  <a:lnTo>
                    <a:pt x="64008" y="174498"/>
                  </a:lnTo>
                  <a:lnTo>
                    <a:pt x="67056" y="167640"/>
                  </a:lnTo>
                  <a:lnTo>
                    <a:pt x="71628" y="153162"/>
                  </a:lnTo>
                  <a:lnTo>
                    <a:pt x="74676" y="146304"/>
                  </a:lnTo>
                  <a:lnTo>
                    <a:pt x="78486" y="139446"/>
                  </a:lnTo>
                  <a:lnTo>
                    <a:pt x="82296" y="134874"/>
                  </a:lnTo>
                  <a:lnTo>
                    <a:pt x="87630" y="129540"/>
                  </a:lnTo>
                  <a:lnTo>
                    <a:pt x="90678" y="128778"/>
                  </a:lnTo>
                  <a:lnTo>
                    <a:pt x="94488" y="128016"/>
                  </a:lnTo>
                  <a:lnTo>
                    <a:pt x="97536" y="128016"/>
                  </a:lnTo>
                  <a:lnTo>
                    <a:pt x="101346" y="128778"/>
                  </a:lnTo>
                  <a:lnTo>
                    <a:pt x="107442" y="130302"/>
                  </a:lnTo>
                  <a:lnTo>
                    <a:pt x="113538" y="134874"/>
                  </a:lnTo>
                  <a:lnTo>
                    <a:pt x="124968" y="140208"/>
                  </a:lnTo>
                  <a:lnTo>
                    <a:pt x="130302" y="142494"/>
                  </a:lnTo>
                  <a:lnTo>
                    <a:pt x="137160" y="143256"/>
                  </a:lnTo>
                  <a:lnTo>
                    <a:pt x="144018" y="142494"/>
                  </a:lnTo>
                  <a:lnTo>
                    <a:pt x="151638" y="139446"/>
                  </a:lnTo>
                  <a:lnTo>
                    <a:pt x="156210" y="136398"/>
                  </a:lnTo>
                  <a:lnTo>
                    <a:pt x="160782" y="132588"/>
                  </a:lnTo>
                  <a:lnTo>
                    <a:pt x="163830" y="128778"/>
                  </a:lnTo>
                  <a:lnTo>
                    <a:pt x="166116" y="124968"/>
                  </a:lnTo>
                  <a:lnTo>
                    <a:pt x="166878" y="121158"/>
                  </a:lnTo>
                  <a:lnTo>
                    <a:pt x="166878" y="117348"/>
                  </a:lnTo>
                  <a:lnTo>
                    <a:pt x="166116" y="113538"/>
                  </a:lnTo>
                  <a:lnTo>
                    <a:pt x="164592" y="108204"/>
                  </a:lnTo>
                  <a:lnTo>
                    <a:pt x="160020" y="100584"/>
                  </a:lnTo>
                  <a:lnTo>
                    <a:pt x="154686" y="92202"/>
                  </a:lnTo>
                  <a:lnTo>
                    <a:pt x="141732" y="77724"/>
                  </a:lnTo>
                  <a:lnTo>
                    <a:pt x="128016" y="63246"/>
                  </a:lnTo>
                  <a:lnTo>
                    <a:pt x="113538" y="48768"/>
                  </a:lnTo>
                  <a:lnTo>
                    <a:pt x="84582" y="19050"/>
                  </a:lnTo>
                  <a:lnTo>
                    <a:pt x="83820" y="17526"/>
                  </a:lnTo>
                  <a:lnTo>
                    <a:pt x="84582" y="16764"/>
                  </a:lnTo>
                  <a:lnTo>
                    <a:pt x="86868" y="15240"/>
                  </a:lnTo>
                  <a:lnTo>
                    <a:pt x="87630" y="16764"/>
                  </a:lnTo>
                  <a:lnTo>
                    <a:pt x="105918" y="32004"/>
                  </a:lnTo>
                  <a:lnTo>
                    <a:pt x="124206" y="48768"/>
                  </a:lnTo>
                  <a:lnTo>
                    <a:pt x="141732" y="64770"/>
                  </a:lnTo>
                  <a:lnTo>
                    <a:pt x="159258" y="82296"/>
                  </a:lnTo>
                  <a:lnTo>
                    <a:pt x="167640" y="93726"/>
                  </a:lnTo>
                  <a:lnTo>
                    <a:pt x="171450" y="100584"/>
                  </a:lnTo>
                  <a:lnTo>
                    <a:pt x="174498" y="107442"/>
                  </a:lnTo>
                  <a:lnTo>
                    <a:pt x="176022" y="115062"/>
                  </a:lnTo>
                  <a:lnTo>
                    <a:pt x="176022" y="125730"/>
                  </a:lnTo>
                  <a:lnTo>
                    <a:pt x="175260" y="128778"/>
                  </a:lnTo>
                  <a:lnTo>
                    <a:pt x="173736" y="132588"/>
                  </a:lnTo>
                  <a:lnTo>
                    <a:pt x="170688" y="135636"/>
                  </a:lnTo>
                  <a:lnTo>
                    <a:pt x="166116" y="139446"/>
                  </a:lnTo>
                  <a:lnTo>
                    <a:pt x="160782" y="143256"/>
                  </a:lnTo>
                  <a:lnTo>
                    <a:pt x="154686" y="147066"/>
                  </a:lnTo>
                  <a:lnTo>
                    <a:pt x="148590" y="149352"/>
                  </a:lnTo>
                  <a:lnTo>
                    <a:pt x="141732" y="150876"/>
                  </a:lnTo>
                  <a:lnTo>
                    <a:pt x="135636" y="150876"/>
                  </a:lnTo>
                  <a:lnTo>
                    <a:pt x="128778" y="150114"/>
                  </a:lnTo>
                  <a:lnTo>
                    <a:pt x="121920" y="147066"/>
                  </a:lnTo>
                  <a:lnTo>
                    <a:pt x="113538" y="140208"/>
                  </a:lnTo>
                  <a:lnTo>
                    <a:pt x="108966" y="136398"/>
                  </a:lnTo>
                  <a:lnTo>
                    <a:pt x="102870" y="133350"/>
                  </a:lnTo>
                  <a:lnTo>
                    <a:pt x="97536" y="130302"/>
                  </a:lnTo>
                  <a:lnTo>
                    <a:pt x="92202" y="130302"/>
                  </a:lnTo>
                  <a:lnTo>
                    <a:pt x="89916" y="131826"/>
                  </a:lnTo>
                  <a:lnTo>
                    <a:pt x="86868" y="132588"/>
                  </a:lnTo>
                  <a:lnTo>
                    <a:pt x="84582" y="134874"/>
                  </a:lnTo>
                  <a:lnTo>
                    <a:pt x="82296" y="138684"/>
                  </a:lnTo>
                  <a:lnTo>
                    <a:pt x="78486" y="146304"/>
                  </a:lnTo>
                  <a:lnTo>
                    <a:pt x="74676" y="155448"/>
                  </a:lnTo>
                  <a:lnTo>
                    <a:pt x="71628" y="164592"/>
                  </a:lnTo>
                  <a:lnTo>
                    <a:pt x="67818" y="172974"/>
                  </a:lnTo>
                  <a:lnTo>
                    <a:pt x="64770" y="179832"/>
                  </a:lnTo>
                  <a:lnTo>
                    <a:pt x="60960" y="185928"/>
                  </a:lnTo>
                  <a:lnTo>
                    <a:pt x="57150" y="190500"/>
                  </a:lnTo>
                  <a:lnTo>
                    <a:pt x="52578" y="195834"/>
                  </a:lnTo>
                  <a:lnTo>
                    <a:pt x="46482" y="199644"/>
                  </a:lnTo>
                  <a:lnTo>
                    <a:pt x="41148" y="201930"/>
                  </a:lnTo>
                  <a:lnTo>
                    <a:pt x="34290" y="203454"/>
                  </a:lnTo>
                  <a:lnTo>
                    <a:pt x="27432" y="203454"/>
                  </a:lnTo>
                  <a:lnTo>
                    <a:pt x="22098" y="201168"/>
                  </a:lnTo>
                  <a:lnTo>
                    <a:pt x="17526" y="199644"/>
                  </a:lnTo>
                  <a:lnTo>
                    <a:pt x="13716" y="195834"/>
                  </a:lnTo>
                  <a:lnTo>
                    <a:pt x="9906" y="190500"/>
                  </a:lnTo>
                  <a:lnTo>
                    <a:pt x="6858" y="185166"/>
                  </a:lnTo>
                  <a:lnTo>
                    <a:pt x="4572" y="179832"/>
                  </a:lnTo>
                  <a:lnTo>
                    <a:pt x="0" y="158496"/>
                  </a:lnTo>
                  <a:lnTo>
                    <a:pt x="0" y="137160"/>
                  </a:lnTo>
                  <a:lnTo>
                    <a:pt x="762" y="126492"/>
                  </a:lnTo>
                  <a:lnTo>
                    <a:pt x="3048" y="115824"/>
                  </a:lnTo>
                  <a:lnTo>
                    <a:pt x="4572" y="105156"/>
                  </a:lnTo>
                  <a:lnTo>
                    <a:pt x="11430" y="85344"/>
                  </a:lnTo>
                  <a:lnTo>
                    <a:pt x="19050" y="64008"/>
                  </a:lnTo>
                  <a:lnTo>
                    <a:pt x="27432" y="41910"/>
                  </a:lnTo>
                  <a:lnTo>
                    <a:pt x="37338" y="20574"/>
                  </a:lnTo>
                  <a:lnTo>
                    <a:pt x="487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9" name="Shape 192884"/>
            <p:cNvSpPr/>
            <p:nvPr/>
          </p:nvSpPr>
          <p:spPr>
            <a:xfrm>
              <a:off x="201930" y="80773"/>
              <a:ext cx="185928" cy="162306"/>
            </a:xfrm>
            <a:custGeom>
              <a:avLst/>
              <a:gdLst/>
              <a:ahLst/>
              <a:cxnLst/>
              <a:rect l="0" t="0" r="0" b="0"/>
              <a:pathLst>
                <a:path w="185928" h="162306">
                  <a:moveTo>
                    <a:pt x="138684" y="0"/>
                  </a:moveTo>
                  <a:lnTo>
                    <a:pt x="144780" y="762"/>
                  </a:lnTo>
                  <a:lnTo>
                    <a:pt x="151638" y="3048"/>
                  </a:lnTo>
                  <a:lnTo>
                    <a:pt x="158496" y="6858"/>
                  </a:lnTo>
                  <a:lnTo>
                    <a:pt x="163068" y="10668"/>
                  </a:lnTo>
                  <a:lnTo>
                    <a:pt x="167640" y="17525"/>
                  </a:lnTo>
                  <a:lnTo>
                    <a:pt x="171450" y="25146"/>
                  </a:lnTo>
                  <a:lnTo>
                    <a:pt x="173736" y="32003"/>
                  </a:lnTo>
                  <a:lnTo>
                    <a:pt x="174498" y="39624"/>
                  </a:lnTo>
                  <a:lnTo>
                    <a:pt x="173736" y="47244"/>
                  </a:lnTo>
                  <a:lnTo>
                    <a:pt x="171450" y="55625"/>
                  </a:lnTo>
                  <a:lnTo>
                    <a:pt x="166878" y="61722"/>
                  </a:lnTo>
                  <a:lnTo>
                    <a:pt x="160020" y="71627"/>
                  </a:lnTo>
                  <a:lnTo>
                    <a:pt x="154686" y="80772"/>
                  </a:lnTo>
                  <a:lnTo>
                    <a:pt x="153924" y="84582"/>
                  </a:lnTo>
                  <a:lnTo>
                    <a:pt x="153924" y="85344"/>
                  </a:lnTo>
                  <a:lnTo>
                    <a:pt x="154686" y="86106"/>
                  </a:lnTo>
                  <a:lnTo>
                    <a:pt x="161544" y="89915"/>
                  </a:lnTo>
                  <a:lnTo>
                    <a:pt x="169164" y="95250"/>
                  </a:lnTo>
                  <a:lnTo>
                    <a:pt x="174498" y="102108"/>
                  </a:lnTo>
                  <a:lnTo>
                    <a:pt x="179070" y="108203"/>
                  </a:lnTo>
                  <a:lnTo>
                    <a:pt x="184404" y="116586"/>
                  </a:lnTo>
                  <a:lnTo>
                    <a:pt x="185928" y="124968"/>
                  </a:lnTo>
                  <a:lnTo>
                    <a:pt x="185928" y="137160"/>
                  </a:lnTo>
                  <a:lnTo>
                    <a:pt x="185166" y="142494"/>
                  </a:lnTo>
                  <a:lnTo>
                    <a:pt x="180594" y="150114"/>
                  </a:lnTo>
                  <a:lnTo>
                    <a:pt x="177546" y="153924"/>
                  </a:lnTo>
                  <a:lnTo>
                    <a:pt x="173736" y="156972"/>
                  </a:lnTo>
                  <a:lnTo>
                    <a:pt x="169926" y="158496"/>
                  </a:lnTo>
                  <a:lnTo>
                    <a:pt x="166116" y="160782"/>
                  </a:lnTo>
                  <a:lnTo>
                    <a:pt x="161544" y="161544"/>
                  </a:lnTo>
                  <a:lnTo>
                    <a:pt x="156210" y="162306"/>
                  </a:lnTo>
                  <a:lnTo>
                    <a:pt x="142494" y="161544"/>
                  </a:lnTo>
                  <a:lnTo>
                    <a:pt x="128778" y="160020"/>
                  </a:lnTo>
                  <a:lnTo>
                    <a:pt x="115824" y="156210"/>
                  </a:lnTo>
                  <a:lnTo>
                    <a:pt x="102108" y="150876"/>
                  </a:lnTo>
                  <a:lnTo>
                    <a:pt x="63246" y="137160"/>
                  </a:lnTo>
                  <a:lnTo>
                    <a:pt x="49530" y="134874"/>
                  </a:lnTo>
                  <a:lnTo>
                    <a:pt x="48768" y="133350"/>
                  </a:lnTo>
                  <a:lnTo>
                    <a:pt x="48006" y="132588"/>
                  </a:lnTo>
                  <a:lnTo>
                    <a:pt x="48006" y="131064"/>
                  </a:lnTo>
                  <a:lnTo>
                    <a:pt x="48768" y="128015"/>
                  </a:lnTo>
                  <a:lnTo>
                    <a:pt x="49530" y="128015"/>
                  </a:lnTo>
                  <a:lnTo>
                    <a:pt x="51054" y="127253"/>
                  </a:lnTo>
                  <a:lnTo>
                    <a:pt x="60960" y="128777"/>
                  </a:lnTo>
                  <a:lnTo>
                    <a:pt x="71628" y="131064"/>
                  </a:lnTo>
                  <a:lnTo>
                    <a:pt x="92964" y="138684"/>
                  </a:lnTo>
                  <a:lnTo>
                    <a:pt x="113538" y="145542"/>
                  </a:lnTo>
                  <a:lnTo>
                    <a:pt x="124206" y="149351"/>
                  </a:lnTo>
                  <a:lnTo>
                    <a:pt x="134874" y="152400"/>
                  </a:lnTo>
                  <a:lnTo>
                    <a:pt x="146304" y="153924"/>
                  </a:lnTo>
                  <a:lnTo>
                    <a:pt x="158496" y="153924"/>
                  </a:lnTo>
                  <a:lnTo>
                    <a:pt x="163830" y="153162"/>
                  </a:lnTo>
                  <a:lnTo>
                    <a:pt x="169926" y="150876"/>
                  </a:lnTo>
                  <a:lnTo>
                    <a:pt x="173736" y="147065"/>
                  </a:lnTo>
                  <a:lnTo>
                    <a:pt x="177546" y="142494"/>
                  </a:lnTo>
                  <a:lnTo>
                    <a:pt x="178308" y="136398"/>
                  </a:lnTo>
                  <a:lnTo>
                    <a:pt x="179070" y="131064"/>
                  </a:lnTo>
                  <a:lnTo>
                    <a:pt x="179070" y="125730"/>
                  </a:lnTo>
                  <a:lnTo>
                    <a:pt x="178308" y="120396"/>
                  </a:lnTo>
                  <a:lnTo>
                    <a:pt x="176784" y="115062"/>
                  </a:lnTo>
                  <a:lnTo>
                    <a:pt x="173736" y="110489"/>
                  </a:lnTo>
                  <a:lnTo>
                    <a:pt x="169926" y="105918"/>
                  </a:lnTo>
                  <a:lnTo>
                    <a:pt x="166116" y="102108"/>
                  </a:lnTo>
                  <a:lnTo>
                    <a:pt x="156210" y="93725"/>
                  </a:lnTo>
                  <a:lnTo>
                    <a:pt x="151638" y="91440"/>
                  </a:lnTo>
                  <a:lnTo>
                    <a:pt x="147828" y="86106"/>
                  </a:lnTo>
                  <a:lnTo>
                    <a:pt x="147066" y="85344"/>
                  </a:lnTo>
                  <a:lnTo>
                    <a:pt x="147066" y="83058"/>
                  </a:lnTo>
                  <a:lnTo>
                    <a:pt x="147828" y="79248"/>
                  </a:lnTo>
                  <a:lnTo>
                    <a:pt x="153924" y="71627"/>
                  </a:lnTo>
                  <a:lnTo>
                    <a:pt x="161544" y="63246"/>
                  </a:lnTo>
                  <a:lnTo>
                    <a:pt x="166116" y="57150"/>
                  </a:lnTo>
                  <a:lnTo>
                    <a:pt x="169164" y="50292"/>
                  </a:lnTo>
                  <a:lnTo>
                    <a:pt x="169926" y="42672"/>
                  </a:lnTo>
                  <a:lnTo>
                    <a:pt x="169926" y="35051"/>
                  </a:lnTo>
                  <a:lnTo>
                    <a:pt x="165354" y="19812"/>
                  </a:lnTo>
                  <a:lnTo>
                    <a:pt x="161544" y="13715"/>
                  </a:lnTo>
                  <a:lnTo>
                    <a:pt x="155448" y="9144"/>
                  </a:lnTo>
                  <a:lnTo>
                    <a:pt x="151638" y="6858"/>
                  </a:lnTo>
                  <a:lnTo>
                    <a:pt x="147828" y="6096"/>
                  </a:lnTo>
                  <a:lnTo>
                    <a:pt x="138684" y="3810"/>
                  </a:lnTo>
                  <a:lnTo>
                    <a:pt x="128778" y="5334"/>
                  </a:lnTo>
                  <a:lnTo>
                    <a:pt x="119634" y="7620"/>
                  </a:lnTo>
                  <a:lnTo>
                    <a:pt x="110490" y="10668"/>
                  </a:lnTo>
                  <a:lnTo>
                    <a:pt x="101346" y="16001"/>
                  </a:lnTo>
                  <a:lnTo>
                    <a:pt x="91440" y="21336"/>
                  </a:lnTo>
                  <a:lnTo>
                    <a:pt x="83820" y="27432"/>
                  </a:lnTo>
                  <a:lnTo>
                    <a:pt x="76200" y="34290"/>
                  </a:lnTo>
                  <a:lnTo>
                    <a:pt x="68580" y="41910"/>
                  </a:lnTo>
                  <a:lnTo>
                    <a:pt x="62484" y="49530"/>
                  </a:lnTo>
                  <a:lnTo>
                    <a:pt x="48768" y="66294"/>
                  </a:lnTo>
                  <a:lnTo>
                    <a:pt x="40386" y="79248"/>
                  </a:lnTo>
                  <a:lnTo>
                    <a:pt x="30480" y="92201"/>
                  </a:lnTo>
                  <a:lnTo>
                    <a:pt x="18288" y="106680"/>
                  </a:lnTo>
                  <a:lnTo>
                    <a:pt x="15240" y="111251"/>
                  </a:lnTo>
                  <a:lnTo>
                    <a:pt x="13716" y="115062"/>
                  </a:lnTo>
                  <a:lnTo>
                    <a:pt x="11430" y="118872"/>
                  </a:lnTo>
                  <a:lnTo>
                    <a:pt x="11430" y="124206"/>
                  </a:lnTo>
                  <a:lnTo>
                    <a:pt x="10668" y="127253"/>
                  </a:lnTo>
                  <a:lnTo>
                    <a:pt x="9144" y="128777"/>
                  </a:lnTo>
                  <a:lnTo>
                    <a:pt x="6858" y="128777"/>
                  </a:lnTo>
                  <a:lnTo>
                    <a:pt x="3810" y="128015"/>
                  </a:lnTo>
                  <a:lnTo>
                    <a:pt x="2286" y="127253"/>
                  </a:lnTo>
                  <a:lnTo>
                    <a:pt x="1524" y="124968"/>
                  </a:lnTo>
                  <a:lnTo>
                    <a:pt x="0" y="122682"/>
                  </a:lnTo>
                  <a:lnTo>
                    <a:pt x="2286" y="120396"/>
                  </a:lnTo>
                  <a:lnTo>
                    <a:pt x="15240" y="104394"/>
                  </a:lnTo>
                  <a:lnTo>
                    <a:pt x="28194" y="86106"/>
                  </a:lnTo>
                  <a:lnTo>
                    <a:pt x="41148" y="68580"/>
                  </a:lnTo>
                  <a:lnTo>
                    <a:pt x="53340" y="51053"/>
                  </a:lnTo>
                  <a:lnTo>
                    <a:pt x="67818" y="35051"/>
                  </a:lnTo>
                  <a:lnTo>
                    <a:pt x="75438" y="28194"/>
                  </a:lnTo>
                  <a:lnTo>
                    <a:pt x="83820" y="21336"/>
                  </a:lnTo>
                  <a:lnTo>
                    <a:pt x="92964" y="14477"/>
                  </a:lnTo>
                  <a:lnTo>
                    <a:pt x="102108" y="9906"/>
                  </a:lnTo>
                  <a:lnTo>
                    <a:pt x="121920" y="2286"/>
                  </a:lnTo>
                  <a:lnTo>
                    <a:pt x="131064" y="762"/>
                  </a:lnTo>
                  <a:lnTo>
                    <a:pt x="1386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9E7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0" name="Shape 192885"/>
            <p:cNvSpPr/>
            <p:nvPr/>
          </p:nvSpPr>
          <p:spPr>
            <a:xfrm>
              <a:off x="337566" y="137923"/>
              <a:ext cx="12573" cy="15163"/>
            </a:xfrm>
            <a:custGeom>
              <a:avLst/>
              <a:gdLst/>
              <a:ahLst/>
              <a:cxnLst/>
              <a:rect l="0" t="0" r="0" b="0"/>
              <a:pathLst>
                <a:path w="12573" h="15163">
                  <a:moveTo>
                    <a:pt x="762" y="0"/>
                  </a:moveTo>
                  <a:lnTo>
                    <a:pt x="8382" y="0"/>
                  </a:lnTo>
                  <a:lnTo>
                    <a:pt x="12573" y="524"/>
                  </a:lnTo>
                  <a:lnTo>
                    <a:pt x="12573" y="4741"/>
                  </a:lnTo>
                  <a:lnTo>
                    <a:pt x="12192" y="4572"/>
                  </a:lnTo>
                  <a:lnTo>
                    <a:pt x="8382" y="3810"/>
                  </a:lnTo>
                  <a:lnTo>
                    <a:pt x="4572" y="3810"/>
                  </a:lnTo>
                  <a:lnTo>
                    <a:pt x="8382" y="7620"/>
                  </a:lnTo>
                  <a:lnTo>
                    <a:pt x="12192" y="10668"/>
                  </a:lnTo>
                  <a:lnTo>
                    <a:pt x="12573" y="10668"/>
                  </a:lnTo>
                  <a:lnTo>
                    <a:pt x="12573" y="15163"/>
                  </a:lnTo>
                  <a:lnTo>
                    <a:pt x="9144" y="14477"/>
                  </a:lnTo>
                  <a:lnTo>
                    <a:pt x="5334" y="12953"/>
                  </a:lnTo>
                  <a:lnTo>
                    <a:pt x="3048" y="10668"/>
                  </a:lnTo>
                  <a:lnTo>
                    <a:pt x="762" y="6858"/>
                  </a:lnTo>
                  <a:lnTo>
                    <a:pt x="0" y="2286"/>
                  </a:lnTo>
                  <a:lnTo>
                    <a:pt x="7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1" name="Shape 192886"/>
            <p:cNvSpPr/>
            <p:nvPr/>
          </p:nvSpPr>
          <p:spPr>
            <a:xfrm>
              <a:off x="204978" y="73152"/>
              <a:ext cx="145161" cy="147828"/>
            </a:xfrm>
            <a:custGeom>
              <a:avLst/>
              <a:gdLst/>
              <a:ahLst/>
              <a:cxnLst/>
              <a:rect l="0" t="0" r="0" b="0"/>
              <a:pathLst>
                <a:path w="145161" h="147828">
                  <a:moveTo>
                    <a:pt x="99060" y="0"/>
                  </a:moveTo>
                  <a:lnTo>
                    <a:pt x="108966" y="0"/>
                  </a:lnTo>
                  <a:lnTo>
                    <a:pt x="118872" y="2286"/>
                  </a:lnTo>
                  <a:lnTo>
                    <a:pt x="130302" y="6096"/>
                  </a:lnTo>
                  <a:lnTo>
                    <a:pt x="140209" y="11430"/>
                  </a:lnTo>
                  <a:lnTo>
                    <a:pt x="145161" y="15557"/>
                  </a:lnTo>
                  <a:lnTo>
                    <a:pt x="145161" y="24765"/>
                  </a:lnTo>
                  <a:lnTo>
                    <a:pt x="140970" y="20574"/>
                  </a:lnTo>
                  <a:lnTo>
                    <a:pt x="132588" y="15240"/>
                  </a:lnTo>
                  <a:lnTo>
                    <a:pt x="124206" y="10668"/>
                  </a:lnTo>
                  <a:lnTo>
                    <a:pt x="114300" y="8382"/>
                  </a:lnTo>
                  <a:lnTo>
                    <a:pt x="105156" y="8382"/>
                  </a:lnTo>
                  <a:lnTo>
                    <a:pt x="98298" y="9906"/>
                  </a:lnTo>
                  <a:lnTo>
                    <a:pt x="91440" y="11430"/>
                  </a:lnTo>
                  <a:lnTo>
                    <a:pt x="86106" y="14478"/>
                  </a:lnTo>
                  <a:lnTo>
                    <a:pt x="80010" y="17526"/>
                  </a:lnTo>
                  <a:lnTo>
                    <a:pt x="75438" y="21336"/>
                  </a:lnTo>
                  <a:lnTo>
                    <a:pt x="69342" y="25908"/>
                  </a:lnTo>
                  <a:lnTo>
                    <a:pt x="60960" y="36576"/>
                  </a:lnTo>
                  <a:lnTo>
                    <a:pt x="54102" y="46482"/>
                  </a:lnTo>
                  <a:lnTo>
                    <a:pt x="48006" y="56388"/>
                  </a:lnTo>
                  <a:lnTo>
                    <a:pt x="36576" y="76200"/>
                  </a:lnTo>
                  <a:lnTo>
                    <a:pt x="25147" y="97536"/>
                  </a:lnTo>
                  <a:lnTo>
                    <a:pt x="13716" y="118110"/>
                  </a:lnTo>
                  <a:lnTo>
                    <a:pt x="28956" y="126492"/>
                  </a:lnTo>
                  <a:lnTo>
                    <a:pt x="44197" y="133350"/>
                  </a:lnTo>
                  <a:lnTo>
                    <a:pt x="60960" y="138685"/>
                  </a:lnTo>
                  <a:lnTo>
                    <a:pt x="78486" y="142494"/>
                  </a:lnTo>
                  <a:lnTo>
                    <a:pt x="96012" y="144018"/>
                  </a:lnTo>
                  <a:lnTo>
                    <a:pt x="113538" y="144780"/>
                  </a:lnTo>
                  <a:lnTo>
                    <a:pt x="130302" y="144018"/>
                  </a:lnTo>
                  <a:lnTo>
                    <a:pt x="145161" y="142667"/>
                  </a:lnTo>
                  <a:lnTo>
                    <a:pt x="145161" y="146495"/>
                  </a:lnTo>
                  <a:lnTo>
                    <a:pt x="126492" y="147828"/>
                  </a:lnTo>
                  <a:lnTo>
                    <a:pt x="105918" y="147066"/>
                  </a:lnTo>
                  <a:lnTo>
                    <a:pt x="86106" y="144780"/>
                  </a:lnTo>
                  <a:lnTo>
                    <a:pt x="67056" y="142494"/>
                  </a:lnTo>
                  <a:lnTo>
                    <a:pt x="48006" y="136398"/>
                  </a:lnTo>
                  <a:lnTo>
                    <a:pt x="38100" y="133350"/>
                  </a:lnTo>
                  <a:lnTo>
                    <a:pt x="29718" y="129540"/>
                  </a:lnTo>
                  <a:lnTo>
                    <a:pt x="21336" y="124968"/>
                  </a:lnTo>
                  <a:lnTo>
                    <a:pt x="12192" y="119635"/>
                  </a:lnTo>
                  <a:lnTo>
                    <a:pt x="12192" y="121159"/>
                  </a:lnTo>
                  <a:lnTo>
                    <a:pt x="10668" y="121920"/>
                  </a:lnTo>
                  <a:lnTo>
                    <a:pt x="8382" y="121920"/>
                  </a:lnTo>
                  <a:lnTo>
                    <a:pt x="7620" y="119635"/>
                  </a:lnTo>
                  <a:lnTo>
                    <a:pt x="7620" y="118872"/>
                  </a:lnTo>
                  <a:lnTo>
                    <a:pt x="8382" y="117348"/>
                  </a:lnTo>
                  <a:lnTo>
                    <a:pt x="0" y="110490"/>
                  </a:lnTo>
                  <a:lnTo>
                    <a:pt x="0" y="109728"/>
                  </a:lnTo>
                  <a:lnTo>
                    <a:pt x="762" y="109728"/>
                  </a:lnTo>
                  <a:lnTo>
                    <a:pt x="8382" y="115062"/>
                  </a:lnTo>
                  <a:lnTo>
                    <a:pt x="15240" y="99061"/>
                  </a:lnTo>
                  <a:lnTo>
                    <a:pt x="23622" y="79248"/>
                  </a:lnTo>
                  <a:lnTo>
                    <a:pt x="33528" y="60198"/>
                  </a:lnTo>
                  <a:lnTo>
                    <a:pt x="38862" y="50292"/>
                  </a:lnTo>
                  <a:lnTo>
                    <a:pt x="44958" y="40386"/>
                  </a:lnTo>
                  <a:lnTo>
                    <a:pt x="50292" y="32004"/>
                  </a:lnTo>
                  <a:lnTo>
                    <a:pt x="57150" y="24385"/>
                  </a:lnTo>
                  <a:lnTo>
                    <a:pt x="64770" y="16764"/>
                  </a:lnTo>
                  <a:lnTo>
                    <a:pt x="72390" y="10668"/>
                  </a:lnTo>
                  <a:lnTo>
                    <a:pt x="80772" y="6096"/>
                  </a:lnTo>
                  <a:lnTo>
                    <a:pt x="89916" y="2286"/>
                  </a:lnTo>
                  <a:lnTo>
                    <a:pt x="9906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2" name="Shape 192887"/>
            <p:cNvSpPr/>
            <p:nvPr/>
          </p:nvSpPr>
          <p:spPr>
            <a:xfrm>
              <a:off x="350139" y="88709"/>
              <a:ext cx="43815" cy="130938"/>
            </a:xfrm>
            <a:custGeom>
              <a:avLst/>
              <a:gdLst/>
              <a:ahLst/>
              <a:cxnLst/>
              <a:rect l="0" t="0" r="0" b="0"/>
              <a:pathLst>
                <a:path w="43815" h="130938">
                  <a:moveTo>
                    <a:pt x="0" y="0"/>
                  </a:moveTo>
                  <a:lnTo>
                    <a:pt x="4191" y="3493"/>
                  </a:lnTo>
                  <a:lnTo>
                    <a:pt x="11811" y="12637"/>
                  </a:lnTo>
                  <a:lnTo>
                    <a:pt x="18669" y="22543"/>
                  </a:lnTo>
                  <a:lnTo>
                    <a:pt x="20955" y="27877"/>
                  </a:lnTo>
                  <a:lnTo>
                    <a:pt x="22479" y="33211"/>
                  </a:lnTo>
                  <a:lnTo>
                    <a:pt x="23241" y="38545"/>
                  </a:lnTo>
                  <a:lnTo>
                    <a:pt x="23241" y="48451"/>
                  </a:lnTo>
                  <a:lnTo>
                    <a:pt x="22479" y="52261"/>
                  </a:lnTo>
                  <a:lnTo>
                    <a:pt x="20955" y="55309"/>
                  </a:lnTo>
                  <a:lnTo>
                    <a:pt x="17907" y="58357"/>
                  </a:lnTo>
                  <a:lnTo>
                    <a:pt x="26289" y="64453"/>
                  </a:lnTo>
                  <a:lnTo>
                    <a:pt x="33910" y="73597"/>
                  </a:lnTo>
                  <a:lnTo>
                    <a:pt x="40005" y="83503"/>
                  </a:lnTo>
                  <a:lnTo>
                    <a:pt x="41529" y="88075"/>
                  </a:lnTo>
                  <a:lnTo>
                    <a:pt x="42291" y="92647"/>
                  </a:lnTo>
                  <a:lnTo>
                    <a:pt x="43815" y="97981"/>
                  </a:lnTo>
                  <a:lnTo>
                    <a:pt x="43815" y="101791"/>
                  </a:lnTo>
                  <a:lnTo>
                    <a:pt x="40767" y="110935"/>
                  </a:lnTo>
                  <a:lnTo>
                    <a:pt x="37719" y="114745"/>
                  </a:lnTo>
                  <a:lnTo>
                    <a:pt x="33910" y="119317"/>
                  </a:lnTo>
                  <a:lnTo>
                    <a:pt x="28575" y="121603"/>
                  </a:lnTo>
                  <a:lnTo>
                    <a:pt x="22479" y="124651"/>
                  </a:lnTo>
                  <a:lnTo>
                    <a:pt x="13336" y="127699"/>
                  </a:lnTo>
                  <a:lnTo>
                    <a:pt x="2667" y="130747"/>
                  </a:lnTo>
                  <a:lnTo>
                    <a:pt x="0" y="130938"/>
                  </a:lnTo>
                  <a:lnTo>
                    <a:pt x="0" y="127110"/>
                  </a:lnTo>
                  <a:lnTo>
                    <a:pt x="1905" y="126937"/>
                  </a:lnTo>
                  <a:lnTo>
                    <a:pt x="11049" y="123889"/>
                  </a:lnTo>
                  <a:lnTo>
                    <a:pt x="19431" y="120079"/>
                  </a:lnTo>
                  <a:lnTo>
                    <a:pt x="27051" y="114745"/>
                  </a:lnTo>
                  <a:lnTo>
                    <a:pt x="33910" y="109411"/>
                  </a:lnTo>
                  <a:lnTo>
                    <a:pt x="36957" y="106363"/>
                  </a:lnTo>
                  <a:lnTo>
                    <a:pt x="37719" y="102553"/>
                  </a:lnTo>
                  <a:lnTo>
                    <a:pt x="40005" y="98743"/>
                  </a:lnTo>
                  <a:lnTo>
                    <a:pt x="40005" y="94933"/>
                  </a:lnTo>
                  <a:lnTo>
                    <a:pt x="38481" y="91123"/>
                  </a:lnTo>
                  <a:lnTo>
                    <a:pt x="36957" y="85789"/>
                  </a:lnTo>
                  <a:lnTo>
                    <a:pt x="34672" y="81217"/>
                  </a:lnTo>
                  <a:lnTo>
                    <a:pt x="30861" y="76645"/>
                  </a:lnTo>
                  <a:lnTo>
                    <a:pt x="22479" y="69025"/>
                  </a:lnTo>
                  <a:lnTo>
                    <a:pt x="14098" y="62167"/>
                  </a:lnTo>
                  <a:lnTo>
                    <a:pt x="9525" y="63691"/>
                  </a:lnTo>
                  <a:lnTo>
                    <a:pt x="4191" y="64453"/>
                  </a:lnTo>
                  <a:lnTo>
                    <a:pt x="381" y="64453"/>
                  </a:lnTo>
                  <a:lnTo>
                    <a:pt x="0" y="64377"/>
                  </a:lnTo>
                  <a:lnTo>
                    <a:pt x="0" y="59881"/>
                  </a:lnTo>
                  <a:lnTo>
                    <a:pt x="4191" y="59881"/>
                  </a:lnTo>
                  <a:lnTo>
                    <a:pt x="8001" y="58357"/>
                  </a:lnTo>
                  <a:lnTo>
                    <a:pt x="6477" y="56833"/>
                  </a:lnTo>
                  <a:lnTo>
                    <a:pt x="0" y="53954"/>
                  </a:lnTo>
                  <a:lnTo>
                    <a:pt x="0" y="49737"/>
                  </a:lnTo>
                  <a:lnTo>
                    <a:pt x="1905" y="49975"/>
                  </a:lnTo>
                  <a:lnTo>
                    <a:pt x="7239" y="52261"/>
                  </a:lnTo>
                  <a:lnTo>
                    <a:pt x="13336" y="55309"/>
                  </a:lnTo>
                  <a:lnTo>
                    <a:pt x="17907" y="48451"/>
                  </a:lnTo>
                  <a:lnTo>
                    <a:pt x="18669" y="42355"/>
                  </a:lnTo>
                  <a:lnTo>
                    <a:pt x="17907" y="35497"/>
                  </a:lnTo>
                  <a:lnTo>
                    <a:pt x="14098" y="27877"/>
                  </a:lnTo>
                  <a:lnTo>
                    <a:pt x="9525" y="19495"/>
                  </a:lnTo>
                  <a:lnTo>
                    <a:pt x="2667" y="11875"/>
                  </a:lnTo>
                  <a:lnTo>
                    <a:pt x="0" y="92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3" name="Shape 192888"/>
            <p:cNvSpPr/>
            <p:nvPr/>
          </p:nvSpPr>
          <p:spPr>
            <a:xfrm>
              <a:off x="83059" y="28956"/>
              <a:ext cx="125730" cy="161544"/>
            </a:xfrm>
            <a:custGeom>
              <a:avLst/>
              <a:gdLst/>
              <a:ahLst/>
              <a:cxnLst/>
              <a:rect l="0" t="0" r="0" b="0"/>
              <a:pathLst>
                <a:path w="125730" h="161544">
                  <a:moveTo>
                    <a:pt x="60198" y="0"/>
                  </a:moveTo>
                  <a:lnTo>
                    <a:pt x="70866" y="762"/>
                  </a:lnTo>
                  <a:lnTo>
                    <a:pt x="80010" y="3810"/>
                  </a:lnTo>
                  <a:lnTo>
                    <a:pt x="88392" y="7620"/>
                  </a:lnTo>
                  <a:lnTo>
                    <a:pt x="93726" y="9144"/>
                  </a:lnTo>
                  <a:lnTo>
                    <a:pt x="97536" y="12954"/>
                  </a:lnTo>
                  <a:lnTo>
                    <a:pt x="101346" y="17526"/>
                  </a:lnTo>
                  <a:lnTo>
                    <a:pt x="105156" y="21336"/>
                  </a:lnTo>
                  <a:lnTo>
                    <a:pt x="105918" y="25146"/>
                  </a:lnTo>
                  <a:lnTo>
                    <a:pt x="105918" y="26670"/>
                  </a:lnTo>
                  <a:lnTo>
                    <a:pt x="105156" y="27432"/>
                  </a:lnTo>
                  <a:lnTo>
                    <a:pt x="102870" y="28956"/>
                  </a:lnTo>
                  <a:lnTo>
                    <a:pt x="101346" y="29718"/>
                  </a:lnTo>
                  <a:lnTo>
                    <a:pt x="94488" y="30480"/>
                  </a:lnTo>
                  <a:lnTo>
                    <a:pt x="93726" y="29718"/>
                  </a:lnTo>
                  <a:lnTo>
                    <a:pt x="93726" y="28956"/>
                  </a:lnTo>
                  <a:lnTo>
                    <a:pt x="94488" y="28956"/>
                  </a:lnTo>
                  <a:lnTo>
                    <a:pt x="99060" y="26670"/>
                  </a:lnTo>
                  <a:lnTo>
                    <a:pt x="99822" y="25908"/>
                  </a:lnTo>
                  <a:lnTo>
                    <a:pt x="99822" y="25146"/>
                  </a:lnTo>
                  <a:lnTo>
                    <a:pt x="99060" y="22860"/>
                  </a:lnTo>
                  <a:lnTo>
                    <a:pt x="96012" y="19812"/>
                  </a:lnTo>
                  <a:lnTo>
                    <a:pt x="87630" y="16002"/>
                  </a:lnTo>
                  <a:lnTo>
                    <a:pt x="67056" y="11430"/>
                  </a:lnTo>
                  <a:lnTo>
                    <a:pt x="44196" y="11430"/>
                  </a:lnTo>
                  <a:lnTo>
                    <a:pt x="34290" y="12192"/>
                  </a:lnTo>
                  <a:lnTo>
                    <a:pt x="29718" y="12954"/>
                  </a:lnTo>
                  <a:lnTo>
                    <a:pt x="25146" y="15240"/>
                  </a:lnTo>
                  <a:lnTo>
                    <a:pt x="17526" y="19812"/>
                  </a:lnTo>
                  <a:lnTo>
                    <a:pt x="13716" y="25146"/>
                  </a:lnTo>
                  <a:lnTo>
                    <a:pt x="11430" y="28956"/>
                  </a:lnTo>
                  <a:lnTo>
                    <a:pt x="9906" y="33528"/>
                  </a:lnTo>
                  <a:lnTo>
                    <a:pt x="8382" y="39624"/>
                  </a:lnTo>
                  <a:lnTo>
                    <a:pt x="8382" y="44196"/>
                  </a:lnTo>
                  <a:lnTo>
                    <a:pt x="9906" y="48768"/>
                  </a:lnTo>
                  <a:lnTo>
                    <a:pt x="11430" y="54864"/>
                  </a:lnTo>
                  <a:lnTo>
                    <a:pt x="12192" y="59436"/>
                  </a:lnTo>
                  <a:lnTo>
                    <a:pt x="17526" y="68580"/>
                  </a:lnTo>
                  <a:lnTo>
                    <a:pt x="22098" y="76200"/>
                  </a:lnTo>
                  <a:lnTo>
                    <a:pt x="27432" y="84582"/>
                  </a:lnTo>
                  <a:lnTo>
                    <a:pt x="33528" y="91440"/>
                  </a:lnTo>
                  <a:lnTo>
                    <a:pt x="46482" y="105918"/>
                  </a:lnTo>
                  <a:lnTo>
                    <a:pt x="60960" y="118110"/>
                  </a:lnTo>
                  <a:lnTo>
                    <a:pt x="76962" y="129540"/>
                  </a:lnTo>
                  <a:lnTo>
                    <a:pt x="93726" y="140208"/>
                  </a:lnTo>
                  <a:lnTo>
                    <a:pt x="124968" y="160020"/>
                  </a:lnTo>
                  <a:lnTo>
                    <a:pt x="125730" y="161544"/>
                  </a:lnTo>
                  <a:lnTo>
                    <a:pt x="124968" y="161544"/>
                  </a:lnTo>
                  <a:lnTo>
                    <a:pt x="97536" y="145542"/>
                  </a:lnTo>
                  <a:lnTo>
                    <a:pt x="69342" y="129540"/>
                  </a:lnTo>
                  <a:lnTo>
                    <a:pt x="56388" y="120396"/>
                  </a:lnTo>
                  <a:lnTo>
                    <a:pt x="42672" y="111252"/>
                  </a:lnTo>
                  <a:lnTo>
                    <a:pt x="31242" y="99060"/>
                  </a:lnTo>
                  <a:lnTo>
                    <a:pt x="21336" y="87630"/>
                  </a:lnTo>
                  <a:lnTo>
                    <a:pt x="15240" y="80010"/>
                  </a:lnTo>
                  <a:lnTo>
                    <a:pt x="9906" y="70104"/>
                  </a:lnTo>
                  <a:lnTo>
                    <a:pt x="4572" y="60960"/>
                  </a:lnTo>
                  <a:lnTo>
                    <a:pt x="762" y="50292"/>
                  </a:lnTo>
                  <a:lnTo>
                    <a:pt x="0" y="40386"/>
                  </a:lnTo>
                  <a:lnTo>
                    <a:pt x="0" y="29718"/>
                  </a:lnTo>
                  <a:lnTo>
                    <a:pt x="2286" y="25146"/>
                  </a:lnTo>
                  <a:lnTo>
                    <a:pt x="3810" y="21336"/>
                  </a:lnTo>
                  <a:lnTo>
                    <a:pt x="6858" y="16002"/>
                  </a:lnTo>
                  <a:lnTo>
                    <a:pt x="11430" y="12192"/>
                  </a:lnTo>
                  <a:lnTo>
                    <a:pt x="19050" y="7620"/>
                  </a:lnTo>
                  <a:lnTo>
                    <a:pt x="28956" y="4572"/>
                  </a:lnTo>
                  <a:lnTo>
                    <a:pt x="38100" y="1524"/>
                  </a:lnTo>
                  <a:lnTo>
                    <a:pt x="49530" y="762"/>
                  </a:lnTo>
                  <a:lnTo>
                    <a:pt x="6019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4" name="Shape 192889"/>
            <p:cNvSpPr/>
            <p:nvPr/>
          </p:nvSpPr>
          <p:spPr>
            <a:xfrm>
              <a:off x="144780" y="4573"/>
              <a:ext cx="100584" cy="176784"/>
            </a:xfrm>
            <a:custGeom>
              <a:avLst/>
              <a:gdLst/>
              <a:ahLst/>
              <a:cxnLst/>
              <a:rect l="0" t="0" r="0" b="0"/>
              <a:pathLst>
                <a:path w="100584" h="176784">
                  <a:moveTo>
                    <a:pt x="49530" y="0"/>
                  </a:moveTo>
                  <a:lnTo>
                    <a:pt x="60198" y="0"/>
                  </a:lnTo>
                  <a:lnTo>
                    <a:pt x="70104" y="1524"/>
                  </a:lnTo>
                  <a:lnTo>
                    <a:pt x="73914" y="3048"/>
                  </a:lnTo>
                  <a:lnTo>
                    <a:pt x="78486" y="6096"/>
                  </a:lnTo>
                  <a:lnTo>
                    <a:pt x="82296" y="8382"/>
                  </a:lnTo>
                  <a:lnTo>
                    <a:pt x="86106" y="11430"/>
                  </a:lnTo>
                  <a:lnTo>
                    <a:pt x="96774" y="29718"/>
                  </a:lnTo>
                  <a:lnTo>
                    <a:pt x="98298" y="39624"/>
                  </a:lnTo>
                  <a:lnTo>
                    <a:pt x="100584" y="50292"/>
                  </a:lnTo>
                  <a:lnTo>
                    <a:pt x="100584" y="71627"/>
                  </a:lnTo>
                  <a:lnTo>
                    <a:pt x="98298" y="92964"/>
                  </a:lnTo>
                  <a:lnTo>
                    <a:pt x="94488" y="114300"/>
                  </a:lnTo>
                  <a:lnTo>
                    <a:pt x="89916" y="134112"/>
                  </a:lnTo>
                  <a:lnTo>
                    <a:pt x="78486" y="176022"/>
                  </a:lnTo>
                  <a:lnTo>
                    <a:pt x="78486" y="176784"/>
                  </a:lnTo>
                  <a:lnTo>
                    <a:pt x="77724" y="176784"/>
                  </a:lnTo>
                  <a:lnTo>
                    <a:pt x="76200" y="176022"/>
                  </a:lnTo>
                  <a:lnTo>
                    <a:pt x="76200" y="175260"/>
                  </a:lnTo>
                  <a:lnTo>
                    <a:pt x="85344" y="144018"/>
                  </a:lnTo>
                  <a:lnTo>
                    <a:pt x="89916" y="127253"/>
                  </a:lnTo>
                  <a:lnTo>
                    <a:pt x="93726" y="111251"/>
                  </a:lnTo>
                  <a:lnTo>
                    <a:pt x="96774" y="94488"/>
                  </a:lnTo>
                  <a:lnTo>
                    <a:pt x="98298" y="78486"/>
                  </a:lnTo>
                  <a:lnTo>
                    <a:pt x="98298" y="61722"/>
                  </a:lnTo>
                  <a:lnTo>
                    <a:pt x="97536" y="45720"/>
                  </a:lnTo>
                  <a:lnTo>
                    <a:pt x="95250" y="36575"/>
                  </a:lnTo>
                  <a:lnTo>
                    <a:pt x="92964" y="28194"/>
                  </a:lnTo>
                  <a:lnTo>
                    <a:pt x="89154" y="21336"/>
                  </a:lnTo>
                  <a:lnTo>
                    <a:pt x="83820" y="14477"/>
                  </a:lnTo>
                  <a:lnTo>
                    <a:pt x="78486" y="9906"/>
                  </a:lnTo>
                  <a:lnTo>
                    <a:pt x="71628" y="4572"/>
                  </a:lnTo>
                  <a:lnTo>
                    <a:pt x="63246" y="3048"/>
                  </a:lnTo>
                  <a:lnTo>
                    <a:pt x="53340" y="1524"/>
                  </a:lnTo>
                  <a:lnTo>
                    <a:pt x="43434" y="3810"/>
                  </a:lnTo>
                  <a:lnTo>
                    <a:pt x="32004" y="6858"/>
                  </a:lnTo>
                  <a:lnTo>
                    <a:pt x="22098" y="12192"/>
                  </a:lnTo>
                  <a:lnTo>
                    <a:pt x="12954" y="18288"/>
                  </a:lnTo>
                  <a:lnTo>
                    <a:pt x="7620" y="22860"/>
                  </a:lnTo>
                  <a:lnTo>
                    <a:pt x="5334" y="26670"/>
                  </a:lnTo>
                  <a:lnTo>
                    <a:pt x="3810" y="31242"/>
                  </a:lnTo>
                  <a:lnTo>
                    <a:pt x="3810" y="37338"/>
                  </a:lnTo>
                  <a:lnTo>
                    <a:pt x="6096" y="40386"/>
                  </a:lnTo>
                  <a:lnTo>
                    <a:pt x="11430" y="45720"/>
                  </a:lnTo>
                  <a:lnTo>
                    <a:pt x="18288" y="48006"/>
                  </a:lnTo>
                  <a:lnTo>
                    <a:pt x="24384" y="50292"/>
                  </a:lnTo>
                  <a:lnTo>
                    <a:pt x="29718" y="49530"/>
                  </a:lnTo>
                  <a:lnTo>
                    <a:pt x="30480" y="48006"/>
                  </a:lnTo>
                  <a:lnTo>
                    <a:pt x="32004" y="46482"/>
                  </a:lnTo>
                  <a:lnTo>
                    <a:pt x="32766" y="45720"/>
                  </a:lnTo>
                  <a:lnTo>
                    <a:pt x="33528" y="46482"/>
                  </a:lnTo>
                  <a:lnTo>
                    <a:pt x="35814" y="48006"/>
                  </a:lnTo>
                  <a:lnTo>
                    <a:pt x="35814" y="50292"/>
                  </a:lnTo>
                  <a:lnTo>
                    <a:pt x="32766" y="51815"/>
                  </a:lnTo>
                  <a:lnTo>
                    <a:pt x="28956" y="53340"/>
                  </a:lnTo>
                  <a:lnTo>
                    <a:pt x="20574" y="53340"/>
                  </a:lnTo>
                  <a:lnTo>
                    <a:pt x="16764" y="51815"/>
                  </a:lnTo>
                  <a:lnTo>
                    <a:pt x="12954" y="51053"/>
                  </a:lnTo>
                  <a:lnTo>
                    <a:pt x="9144" y="48006"/>
                  </a:lnTo>
                  <a:lnTo>
                    <a:pt x="5334" y="45720"/>
                  </a:lnTo>
                  <a:lnTo>
                    <a:pt x="3048" y="42672"/>
                  </a:lnTo>
                  <a:lnTo>
                    <a:pt x="1524" y="37338"/>
                  </a:lnTo>
                  <a:lnTo>
                    <a:pt x="0" y="33527"/>
                  </a:lnTo>
                  <a:lnTo>
                    <a:pt x="0" y="29718"/>
                  </a:lnTo>
                  <a:lnTo>
                    <a:pt x="2286" y="25908"/>
                  </a:lnTo>
                  <a:lnTo>
                    <a:pt x="3810" y="22860"/>
                  </a:lnTo>
                  <a:lnTo>
                    <a:pt x="6858" y="19050"/>
                  </a:lnTo>
                  <a:lnTo>
                    <a:pt x="13716" y="13715"/>
                  </a:lnTo>
                  <a:lnTo>
                    <a:pt x="22098" y="8382"/>
                  </a:lnTo>
                  <a:lnTo>
                    <a:pt x="30480" y="4572"/>
                  </a:lnTo>
                  <a:lnTo>
                    <a:pt x="40386" y="1524"/>
                  </a:lnTo>
                  <a:lnTo>
                    <a:pt x="4953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5" name="Shape 192890"/>
            <p:cNvSpPr/>
            <p:nvPr/>
          </p:nvSpPr>
          <p:spPr>
            <a:xfrm>
              <a:off x="44197" y="182880"/>
              <a:ext cx="168402" cy="125730"/>
            </a:xfrm>
            <a:custGeom>
              <a:avLst/>
              <a:gdLst/>
              <a:ahLst/>
              <a:cxnLst/>
              <a:rect l="0" t="0" r="0" b="0"/>
              <a:pathLst>
                <a:path w="168402" h="125730">
                  <a:moveTo>
                    <a:pt x="168402" y="0"/>
                  </a:moveTo>
                  <a:lnTo>
                    <a:pt x="168402" y="762"/>
                  </a:lnTo>
                  <a:lnTo>
                    <a:pt x="153924" y="9144"/>
                  </a:lnTo>
                  <a:lnTo>
                    <a:pt x="147828" y="14478"/>
                  </a:lnTo>
                  <a:lnTo>
                    <a:pt x="144018" y="16764"/>
                  </a:lnTo>
                  <a:lnTo>
                    <a:pt x="141732" y="19812"/>
                  </a:lnTo>
                  <a:lnTo>
                    <a:pt x="137160" y="27432"/>
                  </a:lnTo>
                  <a:lnTo>
                    <a:pt x="133350" y="35052"/>
                  </a:lnTo>
                  <a:lnTo>
                    <a:pt x="129540" y="44196"/>
                  </a:lnTo>
                  <a:lnTo>
                    <a:pt x="126492" y="52578"/>
                  </a:lnTo>
                  <a:lnTo>
                    <a:pt x="123444" y="64770"/>
                  </a:lnTo>
                  <a:lnTo>
                    <a:pt x="114300" y="87630"/>
                  </a:lnTo>
                  <a:lnTo>
                    <a:pt x="107442" y="97536"/>
                  </a:lnTo>
                  <a:lnTo>
                    <a:pt x="100584" y="105156"/>
                  </a:lnTo>
                  <a:lnTo>
                    <a:pt x="92964" y="112014"/>
                  </a:lnTo>
                  <a:lnTo>
                    <a:pt x="84582" y="117348"/>
                  </a:lnTo>
                  <a:lnTo>
                    <a:pt x="75438" y="121158"/>
                  </a:lnTo>
                  <a:lnTo>
                    <a:pt x="65532" y="124206"/>
                  </a:lnTo>
                  <a:lnTo>
                    <a:pt x="54864" y="125730"/>
                  </a:lnTo>
                  <a:lnTo>
                    <a:pt x="45720" y="124206"/>
                  </a:lnTo>
                  <a:lnTo>
                    <a:pt x="35814" y="121158"/>
                  </a:lnTo>
                  <a:lnTo>
                    <a:pt x="27432" y="116586"/>
                  </a:lnTo>
                  <a:lnTo>
                    <a:pt x="19050" y="111252"/>
                  </a:lnTo>
                  <a:lnTo>
                    <a:pt x="12192" y="102870"/>
                  </a:lnTo>
                  <a:lnTo>
                    <a:pt x="6858" y="95250"/>
                  </a:lnTo>
                  <a:lnTo>
                    <a:pt x="3048" y="85344"/>
                  </a:lnTo>
                  <a:lnTo>
                    <a:pt x="0" y="76200"/>
                  </a:lnTo>
                  <a:lnTo>
                    <a:pt x="0" y="66294"/>
                  </a:lnTo>
                  <a:lnTo>
                    <a:pt x="1524" y="55626"/>
                  </a:lnTo>
                  <a:lnTo>
                    <a:pt x="4572" y="48768"/>
                  </a:lnTo>
                  <a:lnTo>
                    <a:pt x="8382" y="44196"/>
                  </a:lnTo>
                  <a:lnTo>
                    <a:pt x="12953" y="39624"/>
                  </a:lnTo>
                  <a:lnTo>
                    <a:pt x="18288" y="37338"/>
                  </a:lnTo>
                  <a:lnTo>
                    <a:pt x="23622" y="37338"/>
                  </a:lnTo>
                  <a:lnTo>
                    <a:pt x="25908" y="38100"/>
                  </a:lnTo>
                  <a:lnTo>
                    <a:pt x="27432" y="39624"/>
                  </a:lnTo>
                  <a:lnTo>
                    <a:pt x="29718" y="41148"/>
                  </a:lnTo>
                  <a:lnTo>
                    <a:pt x="30480" y="44196"/>
                  </a:lnTo>
                  <a:lnTo>
                    <a:pt x="31242" y="48006"/>
                  </a:lnTo>
                  <a:lnTo>
                    <a:pt x="32003" y="52578"/>
                  </a:lnTo>
                  <a:lnTo>
                    <a:pt x="31242" y="54864"/>
                  </a:lnTo>
                  <a:lnTo>
                    <a:pt x="29718" y="55626"/>
                  </a:lnTo>
                  <a:lnTo>
                    <a:pt x="27432" y="54864"/>
                  </a:lnTo>
                  <a:lnTo>
                    <a:pt x="26670" y="54102"/>
                  </a:lnTo>
                  <a:lnTo>
                    <a:pt x="23622" y="48768"/>
                  </a:lnTo>
                  <a:lnTo>
                    <a:pt x="19812" y="45720"/>
                  </a:lnTo>
                  <a:lnTo>
                    <a:pt x="16764" y="45720"/>
                  </a:lnTo>
                  <a:lnTo>
                    <a:pt x="15240" y="48768"/>
                  </a:lnTo>
                  <a:lnTo>
                    <a:pt x="10668" y="54864"/>
                  </a:lnTo>
                  <a:lnTo>
                    <a:pt x="8382" y="61722"/>
                  </a:lnTo>
                  <a:lnTo>
                    <a:pt x="7620" y="70866"/>
                  </a:lnTo>
                  <a:lnTo>
                    <a:pt x="7620" y="76200"/>
                  </a:lnTo>
                  <a:lnTo>
                    <a:pt x="8382" y="80772"/>
                  </a:lnTo>
                  <a:lnTo>
                    <a:pt x="12192" y="89916"/>
                  </a:lnTo>
                  <a:lnTo>
                    <a:pt x="16764" y="98298"/>
                  </a:lnTo>
                  <a:lnTo>
                    <a:pt x="22860" y="105918"/>
                  </a:lnTo>
                  <a:lnTo>
                    <a:pt x="26670" y="109728"/>
                  </a:lnTo>
                  <a:lnTo>
                    <a:pt x="30480" y="112014"/>
                  </a:lnTo>
                  <a:lnTo>
                    <a:pt x="39624" y="115824"/>
                  </a:lnTo>
                  <a:lnTo>
                    <a:pt x="49530" y="118872"/>
                  </a:lnTo>
                  <a:lnTo>
                    <a:pt x="58674" y="118872"/>
                  </a:lnTo>
                  <a:lnTo>
                    <a:pt x="76962" y="115824"/>
                  </a:lnTo>
                  <a:lnTo>
                    <a:pt x="85344" y="111252"/>
                  </a:lnTo>
                  <a:lnTo>
                    <a:pt x="92964" y="105918"/>
                  </a:lnTo>
                  <a:lnTo>
                    <a:pt x="100584" y="98298"/>
                  </a:lnTo>
                  <a:lnTo>
                    <a:pt x="106680" y="91440"/>
                  </a:lnTo>
                  <a:lnTo>
                    <a:pt x="111252" y="83058"/>
                  </a:lnTo>
                  <a:lnTo>
                    <a:pt x="115062" y="75438"/>
                  </a:lnTo>
                  <a:lnTo>
                    <a:pt x="118872" y="66294"/>
                  </a:lnTo>
                  <a:lnTo>
                    <a:pt x="124968" y="50292"/>
                  </a:lnTo>
                  <a:lnTo>
                    <a:pt x="131064" y="32766"/>
                  </a:lnTo>
                  <a:lnTo>
                    <a:pt x="134112" y="26670"/>
                  </a:lnTo>
                  <a:lnTo>
                    <a:pt x="137922" y="22098"/>
                  </a:lnTo>
                  <a:lnTo>
                    <a:pt x="142494" y="16764"/>
                  </a:lnTo>
                  <a:lnTo>
                    <a:pt x="147828" y="12954"/>
                  </a:lnTo>
                  <a:lnTo>
                    <a:pt x="157734" y="6096"/>
                  </a:lnTo>
                  <a:lnTo>
                    <a:pt x="1684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6" name="Shape 192891"/>
            <p:cNvSpPr/>
            <p:nvPr/>
          </p:nvSpPr>
          <p:spPr>
            <a:xfrm>
              <a:off x="171450" y="176785"/>
              <a:ext cx="76200" cy="212598"/>
            </a:xfrm>
            <a:custGeom>
              <a:avLst/>
              <a:gdLst/>
              <a:ahLst/>
              <a:cxnLst/>
              <a:rect l="0" t="0" r="0" b="0"/>
              <a:pathLst>
                <a:path w="76200" h="212598">
                  <a:moveTo>
                    <a:pt x="10668" y="0"/>
                  </a:moveTo>
                  <a:lnTo>
                    <a:pt x="22861" y="3810"/>
                  </a:lnTo>
                  <a:lnTo>
                    <a:pt x="36576" y="8382"/>
                  </a:lnTo>
                  <a:lnTo>
                    <a:pt x="40116" y="10152"/>
                  </a:lnTo>
                  <a:lnTo>
                    <a:pt x="40387" y="6096"/>
                  </a:lnTo>
                  <a:lnTo>
                    <a:pt x="41911" y="6096"/>
                  </a:lnTo>
                  <a:lnTo>
                    <a:pt x="41480" y="10833"/>
                  </a:lnTo>
                  <a:lnTo>
                    <a:pt x="48768" y="14477"/>
                  </a:lnTo>
                  <a:lnTo>
                    <a:pt x="60961" y="22098"/>
                  </a:lnTo>
                  <a:lnTo>
                    <a:pt x="73914" y="29718"/>
                  </a:lnTo>
                  <a:lnTo>
                    <a:pt x="76200" y="31546"/>
                  </a:lnTo>
                  <a:lnTo>
                    <a:pt x="76200" y="41954"/>
                  </a:lnTo>
                  <a:lnTo>
                    <a:pt x="70104" y="36576"/>
                  </a:lnTo>
                  <a:lnTo>
                    <a:pt x="55626" y="25908"/>
                  </a:lnTo>
                  <a:lnTo>
                    <a:pt x="41149" y="16002"/>
                  </a:lnTo>
                  <a:lnTo>
                    <a:pt x="41016" y="15935"/>
                  </a:lnTo>
                  <a:lnTo>
                    <a:pt x="40387" y="22860"/>
                  </a:lnTo>
                  <a:lnTo>
                    <a:pt x="36576" y="39624"/>
                  </a:lnTo>
                  <a:lnTo>
                    <a:pt x="32004" y="54864"/>
                  </a:lnTo>
                  <a:lnTo>
                    <a:pt x="25147" y="70865"/>
                  </a:lnTo>
                  <a:lnTo>
                    <a:pt x="18288" y="86106"/>
                  </a:lnTo>
                  <a:lnTo>
                    <a:pt x="12954" y="101346"/>
                  </a:lnTo>
                  <a:lnTo>
                    <a:pt x="7620" y="117348"/>
                  </a:lnTo>
                  <a:lnTo>
                    <a:pt x="3811" y="133350"/>
                  </a:lnTo>
                  <a:lnTo>
                    <a:pt x="3049" y="143256"/>
                  </a:lnTo>
                  <a:lnTo>
                    <a:pt x="2287" y="153924"/>
                  </a:lnTo>
                  <a:lnTo>
                    <a:pt x="3049" y="163068"/>
                  </a:lnTo>
                  <a:lnTo>
                    <a:pt x="5335" y="172974"/>
                  </a:lnTo>
                  <a:lnTo>
                    <a:pt x="6858" y="180594"/>
                  </a:lnTo>
                  <a:lnTo>
                    <a:pt x="10668" y="189738"/>
                  </a:lnTo>
                  <a:lnTo>
                    <a:pt x="14478" y="197358"/>
                  </a:lnTo>
                  <a:lnTo>
                    <a:pt x="20575" y="202692"/>
                  </a:lnTo>
                  <a:lnTo>
                    <a:pt x="22861" y="205739"/>
                  </a:lnTo>
                  <a:lnTo>
                    <a:pt x="25908" y="208026"/>
                  </a:lnTo>
                  <a:lnTo>
                    <a:pt x="29718" y="208788"/>
                  </a:lnTo>
                  <a:lnTo>
                    <a:pt x="37338" y="208788"/>
                  </a:lnTo>
                  <a:lnTo>
                    <a:pt x="41149" y="207264"/>
                  </a:lnTo>
                  <a:lnTo>
                    <a:pt x="44958" y="204977"/>
                  </a:lnTo>
                  <a:lnTo>
                    <a:pt x="49530" y="201168"/>
                  </a:lnTo>
                  <a:lnTo>
                    <a:pt x="55626" y="195072"/>
                  </a:lnTo>
                  <a:lnTo>
                    <a:pt x="60199" y="188214"/>
                  </a:lnTo>
                  <a:lnTo>
                    <a:pt x="70104" y="173736"/>
                  </a:lnTo>
                  <a:lnTo>
                    <a:pt x="75438" y="163068"/>
                  </a:lnTo>
                  <a:lnTo>
                    <a:pt x="76200" y="162154"/>
                  </a:lnTo>
                  <a:lnTo>
                    <a:pt x="76200" y="171450"/>
                  </a:lnTo>
                  <a:lnTo>
                    <a:pt x="75438" y="172212"/>
                  </a:lnTo>
                  <a:lnTo>
                    <a:pt x="70866" y="180594"/>
                  </a:lnTo>
                  <a:lnTo>
                    <a:pt x="66294" y="189738"/>
                  </a:lnTo>
                  <a:lnTo>
                    <a:pt x="60961" y="195072"/>
                  </a:lnTo>
                  <a:lnTo>
                    <a:pt x="55626" y="201930"/>
                  </a:lnTo>
                  <a:lnTo>
                    <a:pt x="49530" y="207264"/>
                  </a:lnTo>
                  <a:lnTo>
                    <a:pt x="43435" y="211074"/>
                  </a:lnTo>
                  <a:lnTo>
                    <a:pt x="38100" y="211836"/>
                  </a:lnTo>
                  <a:lnTo>
                    <a:pt x="34290" y="212598"/>
                  </a:lnTo>
                  <a:lnTo>
                    <a:pt x="30480" y="212598"/>
                  </a:lnTo>
                  <a:lnTo>
                    <a:pt x="22861" y="211074"/>
                  </a:lnTo>
                  <a:lnTo>
                    <a:pt x="20575" y="208788"/>
                  </a:lnTo>
                  <a:lnTo>
                    <a:pt x="14478" y="204215"/>
                  </a:lnTo>
                  <a:lnTo>
                    <a:pt x="9906" y="197358"/>
                  </a:lnTo>
                  <a:lnTo>
                    <a:pt x="3811" y="182118"/>
                  </a:lnTo>
                  <a:lnTo>
                    <a:pt x="2287" y="173736"/>
                  </a:lnTo>
                  <a:lnTo>
                    <a:pt x="0" y="162306"/>
                  </a:lnTo>
                  <a:lnTo>
                    <a:pt x="0" y="151638"/>
                  </a:lnTo>
                  <a:lnTo>
                    <a:pt x="3049" y="130302"/>
                  </a:lnTo>
                  <a:lnTo>
                    <a:pt x="9144" y="108965"/>
                  </a:lnTo>
                  <a:lnTo>
                    <a:pt x="24385" y="69342"/>
                  </a:lnTo>
                  <a:lnTo>
                    <a:pt x="32004" y="48006"/>
                  </a:lnTo>
                  <a:lnTo>
                    <a:pt x="35814" y="38862"/>
                  </a:lnTo>
                  <a:lnTo>
                    <a:pt x="37338" y="28194"/>
                  </a:lnTo>
                  <a:lnTo>
                    <a:pt x="39625" y="17526"/>
                  </a:lnTo>
                  <a:lnTo>
                    <a:pt x="39772" y="15314"/>
                  </a:lnTo>
                  <a:lnTo>
                    <a:pt x="25908" y="8382"/>
                  </a:lnTo>
                  <a:lnTo>
                    <a:pt x="10668" y="1524"/>
                  </a:lnTo>
                  <a:lnTo>
                    <a:pt x="9906" y="762"/>
                  </a:lnTo>
                  <a:lnTo>
                    <a:pt x="10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7" name="Shape 192892"/>
            <p:cNvSpPr/>
            <p:nvPr/>
          </p:nvSpPr>
          <p:spPr>
            <a:xfrm>
              <a:off x="247650" y="208331"/>
              <a:ext cx="87630" cy="139904"/>
            </a:xfrm>
            <a:custGeom>
              <a:avLst/>
              <a:gdLst/>
              <a:ahLst/>
              <a:cxnLst/>
              <a:rect l="0" t="0" r="0" b="0"/>
              <a:pathLst>
                <a:path w="87630" h="139904">
                  <a:moveTo>
                    <a:pt x="0" y="0"/>
                  </a:moveTo>
                  <a:lnTo>
                    <a:pt x="9144" y="7316"/>
                  </a:lnTo>
                  <a:lnTo>
                    <a:pt x="29718" y="23318"/>
                  </a:lnTo>
                  <a:lnTo>
                    <a:pt x="41911" y="33986"/>
                  </a:lnTo>
                  <a:lnTo>
                    <a:pt x="53340" y="45416"/>
                  </a:lnTo>
                  <a:lnTo>
                    <a:pt x="64770" y="58369"/>
                  </a:lnTo>
                  <a:lnTo>
                    <a:pt x="74676" y="70562"/>
                  </a:lnTo>
                  <a:lnTo>
                    <a:pt x="82297" y="84278"/>
                  </a:lnTo>
                  <a:lnTo>
                    <a:pt x="85344" y="91136"/>
                  </a:lnTo>
                  <a:lnTo>
                    <a:pt x="86868" y="97993"/>
                  </a:lnTo>
                  <a:lnTo>
                    <a:pt x="87630" y="104852"/>
                  </a:lnTo>
                  <a:lnTo>
                    <a:pt x="87630" y="112471"/>
                  </a:lnTo>
                  <a:lnTo>
                    <a:pt x="86106" y="119330"/>
                  </a:lnTo>
                  <a:lnTo>
                    <a:pt x="82297" y="126188"/>
                  </a:lnTo>
                  <a:lnTo>
                    <a:pt x="79249" y="129997"/>
                  </a:lnTo>
                  <a:lnTo>
                    <a:pt x="76200" y="133045"/>
                  </a:lnTo>
                  <a:lnTo>
                    <a:pt x="72390" y="134569"/>
                  </a:lnTo>
                  <a:lnTo>
                    <a:pt x="68580" y="136856"/>
                  </a:lnTo>
                  <a:lnTo>
                    <a:pt x="60199" y="139904"/>
                  </a:lnTo>
                  <a:lnTo>
                    <a:pt x="41149" y="139904"/>
                  </a:lnTo>
                  <a:lnTo>
                    <a:pt x="32004" y="137618"/>
                  </a:lnTo>
                  <a:lnTo>
                    <a:pt x="22861" y="136093"/>
                  </a:lnTo>
                  <a:lnTo>
                    <a:pt x="15240" y="133045"/>
                  </a:lnTo>
                  <a:lnTo>
                    <a:pt x="10668" y="133045"/>
                  </a:lnTo>
                  <a:lnTo>
                    <a:pt x="6858" y="133807"/>
                  </a:lnTo>
                  <a:lnTo>
                    <a:pt x="3049" y="136856"/>
                  </a:lnTo>
                  <a:lnTo>
                    <a:pt x="0" y="139904"/>
                  </a:lnTo>
                  <a:lnTo>
                    <a:pt x="0" y="130608"/>
                  </a:lnTo>
                  <a:lnTo>
                    <a:pt x="6858" y="122378"/>
                  </a:lnTo>
                  <a:lnTo>
                    <a:pt x="10668" y="120854"/>
                  </a:lnTo>
                  <a:lnTo>
                    <a:pt x="13716" y="120854"/>
                  </a:lnTo>
                  <a:lnTo>
                    <a:pt x="22099" y="123902"/>
                  </a:lnTo>
                  <a:lnTo>
                    <a:pt x="32766" y="125426"/>
                  </a:lnTo>
                  <a:lnTo>
                    <a:pt x="43435" y="126188"/>
                  </a:lnTo>
                  <a:lnTo>
                    <a:pt x="53340" y="123902"/>
                  </a:lnTo>
                  <a:lnTo>
                    <a:pt x="58675" y="123140"/>
                  </a:lnTo>
                  <a:lnTo>
                    <a:pt x="63247" y="120854"/>
                  </a:lnTo>
                  <a:lnTo>
                    <a:pt x="67056" y="119330"/>
                  </a:lnTo>
                  <a:lnTo>
                    <a:pt x="70104" y="116281"/>
                  </a:lnTo>
                  <a:lnTo>
                    <a:pt x="71628" y="112471"/>
                  </a:lnTo>
                  <a:lnTo>
                    <a:pt x="73914" y="108662"/>
                  </a:lnTo>
                  <a:lnTo>
                    <a:pt x="73914" y="104090"/>
                  </a:lnTo>
                  <a:lnTo>
                    <a:pt x="72390" y="98756"/>
                  </a:lnTo>
                  <a:lnTo>
                    <a:pt x="67056" y="86564"/>
                  </a:lnTo>
                  <a:lnTo>
                    <a:pt x="60199" y="75133"/>
                  </a:lnTo>
                  <a:lnTo>
                    <a:pt x="52578" y="64466"/>
                  </a:lnTo>
                  <a:lnTo>
                    <a:pt x="44197" y="54559"/>
                  </a:lnTo>
                  <a:lnTo>
                    <a:pt x="20575" y="29414"/>
                  </a:lnTo>
                  <a:lnTo>
                    <a:pt x="6858" y="16459"/>
                  </a:lnTo>
                  <a:lnTo>
                    <a:pt x="0" y="104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8" name="Shape 192893"/>
            <p:cNvSpPr/>
            <p:nvPr/>
          </p:nvSpPr>
          <p:spPr>
            <a:xfrm>
              <a:off x="165354" y="31242"/>
              <a:ext cx="48006" cy="163068"/>
            </a:xfrm>
            <a:custGeom>
              <a:avLst/>
              <a:gdLst/>
              <a:ahLst/>
              <a:cxnLst/>
              <a:rect l="0" t="0" r="0" b="0"/>
              <a:pathLst>
                <a:path w="48006" h="163068">
                  <a:moveTo>
                    <a:pt x="0" y="0"/>
                  </a:moveTo>
                  <a:lnTo>
                    <a:pt x="762" y="0"/>
                  </a:lnTo>
                  <a:lnTo>
                    <a:pt x="3810" y="2286"/>
                  </a:lnTo>
                  <a:lnTo>
                    <a:pt x="5334" y="4572"/>
                  </a:lnTo>
                  <a:lnTo>
                    <a:pt x="9144" y="9906"/>
                  </a:lnTo>
                  <a:lnTo>
                    <a:pt x="15240" y="21336"/>
                  </a:lnTo>
                  <a:lnTo>
                    <a:pt x="24384" y="41910"/>
                  </a:lnTo>
                  <a:lnTo>
                    <a:pt x="32004" y="63246"/>
                  </a:lnTo>
                  <a:lnTo>
                    <a:pt x="35814" y="75438"/>
                  </a:lnTo>
                  <a:lnTo>
                    <a:pt x="38862" y="87630"/>
                  </a:lnTo>
                  <a:lnTo>
                    <a:pt x="42672" y="112776"/>
                  </a:lnTo>
                  <a:lnTo>
                    <a:pt x="45720" y="136398"/>
                  </a:lnTo>
                  <a:lnTo>
                    <a:pt x="48006" y="161544"/>
                  </a:lnTo>
                  <a:lnTo>
                    <a:pt x="47244" y="163068"/>
                  </a:lnTo>
                  <a:lnTo>
                    <a:pt x="47244" y="161544"/>
                  </a:lnTo>
                  <a:lnTo>
                    <a:pt x="41910" y="120396"/>
                  </a:lnTo>
                  <a:lnTo>
                    <a:pt x="38862" y="99060"/>
                  </a:lnTo>
                  <a:lnTo>
                    <a:pt x="34290" y="77724"/>
                  </a:lnTo>
                  <a:lnTo>
                    <a:pt x="27432" y="55626"/>
                  </a:lnTo>
                  <a:lnTo>
                    <a:pt x="23622" y="44958"/>
                  </a:lnTo>
                  <a:lnTo>
                    <a:pt x="19050" y="34290"/>
                  </a:lnTo>
                  <a:lnTo>
                    <a:pt x="11430" y="16764"/>
                  </a:lnTo>
                  <a:lnTo>
                    <a:pt x="6096" y="6858"/>
                  </a:lnTo>
                  <a:lnTo>
                    <a:pt x="3810" y="4572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9" name="Shape 192894"/>
            <p:cNvSpPr/>
            <p:nvPr/>
          </p:nvSpPr>
          <p:spPr>
            <a:xfrm>
              <a:off x="6097" y="215647"/>
              <a:ext cx="195834" cy="351282"/>
            </a:xfrm>
            <a:custGeom>
              <a:avLst/>
              <a:gdLst/>
              <a:ahLst/>
              <a:cxnLst/>
              <a:rect l="0" t="0" r="0" b="0"/>
              <a:pathLst>
                <a:path w="195834" h="351282">
                  <a:moveTo>
                    <a:pt x="195834" y="0"/>
                  </a:moveTo>
                  <a:lnTo>
                    <a:pt x="195834" y="762"/>
                  </a:lnTo>
                  <a:lnTo>
                    <a:pt x="190500" y="4572"/>
                  </a:lnTo>
                  <a:lnTo>
                    <a:pt x="184403" y="9144"/>
                  </a:lnTo>
                  <a:lnTo>
                    <a:pt x="179832" y="14477"/>
                  </a:lnTo>
                  <a:lnTo>
                    <a:pt x="176022" y="19812"/>
                  </a:lnTo>
                  <a:lnTo>
                    <a:pt x="169164" y="33527"/>
                  </a:lnTo>
                  <a:lnTo>
                    <a:pt x="163068" y="46482"/>
                  </a:lnTo>
                  <a:lnTo>
                    <a:pt x="153162" y="67818"/>
                  </a:lnTo>
                  <a:lnTo>
                    <a:pt x="148590" y="78486"/>
                  </a:lnTo>
                  <a:lnTo>
                    <a:pt x="144780" y="88392"/>
                  </a:lnTo>
                  <a:lnTo>
                    <a:pt x="140970" y="101346"/>
                  </a:lnTo>
                  <a:lnTo>
                    <a:pt x="137160" y="115062"/>
                  </a:lnTo>
                  <a:lnTo>
                    <a:pt x="132588" y="143256"/>
                  </a:lnTo>
                  <a:lnTo>
                    <a:pt x="128778" y="169926"/>
                  </a:lnTo>
                  <a:lnTo>
                    <a:pt x="122682" y="197358"/>
                  </a:lnTo>
                  <a:lnTo>
                    <a:pt x="115824" y="219456"/>
                  </a:lnTo>
                  <a:lnTo>
                    <a:pt x="107442" y="241553"/>
                  </a:lnTo>
                  <a:lnTo>
                    <a:pt x="102870" y="252222"/>
                  </a:lnTo>
                  <a:lnTo>
                    <a:pt x="98298" y="262127"/>
                  </a:lnTo>
                  <a:lnTo>
                    <a:pt x="92202" y="271272"/>
                  </a:lnTo>
                  <a:lnTo>
                    <a:pt x="85344" y="281177"/>
                  </a:lnTo>
                  <a:lnTo>
                    <a:pt x="76962" y="291084"/>
                  </a:lnTo>
                  <a:lnTo>
                    <a:pt x="68580" y="299465"/>
                  </a:lnTo>
                  <a:lnTo>
                    <a:pt x="60198" y="308610"/>
                  </a:lnTo>
                  <a:lnTo>
                    <a:pt x="50292" y="316230"/>
                  </a:lnTo>
                  <a:lnTo>
                    <a:pt x="31242" y="331470"/>
                  </a:lnTo>
                  <a:lnTo>
                    <a:pt x="22098" y="339090"/>
                  </a:lnTo>
                  <a:lnTo>
                    <a:pt x="12953" y="348234"/>
                  </a:lnTo>
                  <a:lnTo>
                    <a:pt x="10668" y="349758"/>
                  </a:lnTo>
                  <a:lnTo>
                    <a:pt x="6858" y="351282"/>
                  </a:lnTo>
                  <a:lnTo>
                    <a:pt x="3810" y="349758"/>
                  </a:lnTo>
                  <a:lnTo>
                    <a:pt x="1524" y="348234"/>
                  </a:lnTo>
                  <a:lnTo>
                    <a:pt x="0" y="345186"/>
                  </a:lnTo>
                  <a:lnTo>
                    <a:pt x="0" y="342138"/>
                  </a:lnTo>
                  <a:lnTo>
                    <a:pt x="762" y="339090"/>
                  </a:lnTo>
                  <a:lnTo>
                    <a:pt x="3048" y="336042"/>
                  </a:lnTo>
                  <a:lnTo>
                    <a:pt x="25908" y="320802"/>
                  </a:lnTo>
                  <a:lnTo>
                    <a:pt x="48768" y="303276"/>
                  </a:lnTo>
                  <a:lnTo>
                    <a:pt x="58674" y="294894"/>
                  </a:lnTo>
                  <a:lnTo>
                    <a:pt x="68580" y="284226"/>
                  </a:lnTo>
                  <a:lnTo>
                    <a:pt x="77724" y="274320"/>
                  </a:lnTo>
                  <a:lnTo>
                    <a:pt x="86868" y="262890"/>
                  </a:lnTo>
                  <a:lnTo>
                    <a:pt x="94488" y="251460"/>
                  </a:lnTo>
                  <a:lnTo>
                    <a:pt x="99822" y="238506"/>
                  </a:lnTo>
                  <a:lnTo>
                    <a:pt x="105918" y="226314"/>
                  </a:lnTo>
                  <a:lnTo>
                    <a:pt x="110490" y="213360"/>
                  </a:lnTo>
                  <a:lnTo>
                    <a:pt x="114300" y="199644"/>
                  </a:lnTo>
                  <a:lnTo>
                    <a:pt x="118110" y="187452"/>
                  </a:lnTo>
                  <a:lnTo>
                    <a:pt x="123444" y="160020"/>
                  </a:lnTo>
                  <a:lnTo>
                    <a:pt x="129540" y="132588"/>
                  </a:lnTo>
                  <a:lnTo>
                    <a:pt x="137160" y="105918"/>
                  </a:lnTo>
                  <a:lnTo>
                    <a:pt x="146303" y="80010"/>
                  </a:lnTo>
                  <a:lnTo>
                    <a:pt x="156972" y="54102"/>
                  </a:lnTo>
                  <a:lnTo>
                    <a:pt x="164592" y="38100"/>
                  </a:lnTo>
                  <a:lnTo>
                    <a:pt x="172212" y="22860"/>
                  </a:lnTo>
                  <a:lnTo>
                    <a:pt x="176784" y="16002"/>
                  </a:lnTo>
                  <a:lnTo>
                    <a:pt x="182880" y="9144"/>
                  </a:lnTo>
                  <a:lnTo>
                    <a:pt x="188214" y="4572"/>
                  </a:lnTo>
                  <a:lnTo>
                    <a:pt x="1958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30" name="Shape 192895"/>
            <p:cNvSpPr/>
            <p:nvPr/>
          </p:nvSpPr>
          <p:spPr>
            <a:xfrm>
              <a:off x="0" y="134113"/>
              <a:ext cx="218694" cy="115061"/>
            </a:xfrm>
            <a:custGeom>
              <a:avLst/>
              <a:gdLst/>
              <a:ahLst/>
              <a:cxnLst/>
              <a:rect l="0" t="0" r="0" b="0"/>
              <a:pathLst>
                <a:path w="218694" h="115061">
                  <a:moveTo>
                    <a:pt x="39625" y="0"/>
                  </a:moveTo>
                  <a:lnTo>
                    <a:pt x="53340" y="0"/>
                  </a:lnTo>
                  <a:lnTo>
                    <a:pt x="67056" y="761"/>
                  </a:lnTo>
                  <a:lnTo>
                    <a:pt x="79249" y="3048"/>
                  </a:lnTo>
                  <a:lnTo>
                    <a:pt x="100585" y="7620"/>
                  </a:lnTo>
                  <a:lnTo>
                    <a:pt x="121920" y="13715"/>
                  </a:lnTo>
                  <a:lnTo>
                    <a:pt x="143256" y="21335"/>
                  </a:lnTo>
                  <a:lnTo>
                    <a:pt x="163830" y="29718"/>
                  </a:lnTo>
                  <a:lnTo>
                    <a:pt x="184404" y="39624"/>
                  </a:lnTo>
                  <a:lnTo>
                    <a:pt x="195835" y="45720"/>
                  </a:lnTo>
                  <a:lnTo>
                    <a:pt x="201930" y="48768"/>
                  </a:lnTo>
                  <a:lnTo>
                    <a:pt x="208026" y="52577"/>
                  </a:lnTo>
                  <a:lnTo>
                    <a:pt x="212599" y="56387"/>
                  </a:lnTo>
                  <a:lnTo>
                    <a:pt x="216409" y="61722"/>
                  </a:lnTo>
                  <a:lnTo>
                    <a:pt x="218694" y="67818"/>
                  </a:lnTo>
                  <a:lnTo>
                    <a:pt x="218694" y="75437"/>
                  </a:lnTo>
                  <a:lnTo>
                    <a:pt x="217170" y="77724"/>
                  </a:lnTo>
                  <a:lnTo>
                    <a:pt x="213361" y="79248"/>
                  </a:lnTo>
                  <a:lnTo>
                    <a:pt x="209550" y="79248"/>
                  </a:lnTo>
                  <a:lnTo>
                    <a:pt x="208788" y="77724"/>
                  </a:lnTo>
                  <a:lnTo>
                    <a:pt x="205740" y="72389"/>
                  </a:lnTo>
                  <a:lnTo>
                    <a:pt x="203454" y="67818"/>
                  </a:lnTo>
                  <a:lnTo>
                    <a:pt x="195835" y="58674"/>
                  </a:lnTo>
                  <a:lnTo>
                    <a:pt x="185166" y="53339"/>
                  </a:lnTo>
                  <a:lnTo>
                    <a:pt x="174499" y="47244"/>
                  </a:lnTo>
                  <a:lnTo>
                    <a:pt x="144018" y="32003"/>
                  </a:lnTo>
                  <a:lnTo>
                    <a:pt x="128016" y="25146"/>
                  </a:lnTo>
                  <a:lnTo>
                    <a:pt x="112014" y="19050"/>
                  </a:lnTo>
                  <a:lnTo>
                    <a:pt x="94488" y="13715"/>
                  </a:lnTo>
                  <a:lnTo>
                    <a:pt x="77725" y="9906"/>
                  </a:lnTo>
                  <a:lnTo>
                    <a:pt x="59437" y="6858"/>
                  </a:lnTo>
                  <a:lnTo>
                    <a:pt x="49530" y="6096"/>
                  </a:lnTo>
                  <a:lnTo>
                    <a:pt x="40387" y="6096"/>
                  </a:lnTo>
                  <a:lnTo>
                    <a:pt x="30480" y="6858"/>
                  </a:lnTo>
                  <a:lnTo>
                    <a:pt x="22861" y="8382"/>
                  </a:lnTo>
                  <a:lnTo>
                    <a:pt x="17526" y="12953"/>
                  </a:lnTo>
                  <a:lnTo>
                    <a:pt x="12954" y="16763"/>
                  </a:lnTo>
                  <a:lnTo>
                    <a:pt x="9906" y="21335"/>
                  </a:lnTo>
                  <a:lnTo>
                    <a:pt x="7620" y="25908"/>
                  </a:lnTo>
                  <a:lnTo>
                    <a:pt x="6858" y="32003"/>
                  </a:lnTo>
                  <a:lnTo>
                    <a:pt x="6858" y="38100"/>
                  </a:lnTo>
                  <a:lnTo>
                    <a:pt x="7620" y="43434"/>
                  </a:lnTo>
                  <a:lnTo>
                    <a:pt x="9906" y="50292"/>
                  </a:lnTo>
                  <a:lnTo>
                    <a:pt x="14478" y="61722"/>
                  </a:lnTo>
                  <a:lnTo>
                    <a:pt x="21337" y="73913"/>
                  </a:lnTo>
                  <a:lnTo>
                    <a:pt x="25908" y="82296"/>
                  </a:lnTo>
                  <a:lnTo>
                    <a:pt x="33528" y="92963"/>
                  </a:lnTo>
                  <a:lnTo>
                    <a:pt x="43435" y="102870"/>
                  </a:lnTo>
                  <a:lnTo>
                    <a:pt x="48006" y="106680"/>
                  </a:lnTo>
                  <a:lnTo>
                    <a:pt x="51054" y="108965"/>
                  </a:lnTo>
                  <a:lnTo>
                    <a:pt x="54864" y="110489"/>
                  </a:lnTo>
                  <a:lnTo>
                    <a:pt x="57150" y="111251"/>
                  </a:lnTo>
                  <a:lnTo>
                    <a:pt x="60199" y="111251"/>
                  </a:lnTo>
                  <a:lnTo>
                    <a:pt x="62485" y="110489"/>
                  </a:lnTo>
                  <a:lnTo>
                    <a:pt x="64008" y="108203"/>
                  </a:lnTo>
                  <a:lnTo>
                    <a:pt x="66294" y="106680"/>
                  </a:lnTo>
                  <a:lnTo>
                    <a:pt x="66294" y="101346"/>
                  </a:lnTo>
                  <a:lnTo>
                    <a:pt x="64770" y="99822"/>
                  </a:lnTo>
                  <a:lnTo>
                    <a:pt x="60961" y="93725"/>
                  </a:lnTo>
                  <a:lnTo>
                    <a:pt x="57150" y="88392"/>
                  </a:lnTo>
                  <a:lnTo>
                    <a:pt x="52578" y="83058"/>
                  </a:lnTo>
                  <a:lnTo>
                    <a:pt x="47244" y="79248"/>
                  </a:lnTo>
                  <a:lnTo>
                    <a:pt x="45720" y="79248"/>
                  </a:lnTo>
                  <a:lnTo>
                    <a:pt x="45720" y="78486"/>
                  </a:lnTo>
                  <a:lnTo>
                    <a:pt x="54864" y="82296"/>
                  </a:lnTo>
                  <a:lnTo>
                    <a:pt x="62485" y="88392"/>
                  </a:lnTo>
                  <a:lnTo>
                    <a:pt x="64770" y="92201"/>
                  </a:lnTo>
                  <a:lnTo>
                    <a:pt x="67818" y="96011"/>
                  </a:lnTo>
                  <a:lnTo>
                    <a:pt x="70104" y="99822"/>
                  </a:lnTo>
                  <a:lnTo>
                    <a:pt x="70866" y="104394"/>
                  </a:lnTo>
                  <a:lnTo>
                    <a:pt x="70866" y="107442"/>
                  </a:lnTo>
                  <a:lnTo>
                    <a:pt x="70104" y="110489"/>
                  </a:lnTo>
                  <a:lnTo>
                    <a:pt x="67056" y="112013"/>
                  </a:lnTo>
                  <a:lnTo>
                    <a:pt x="64008" y="114299"/>
                  </a:lnTo>
                  <a:lnTo>
                    <a:pt x="60961" y="115061"/>
                  </a:lnTo>
                  <a:lnTo>
                    <a:pt x="54864" y="115061"/>
                  </a:lnTo>
                  <a:lnTo>
                    <a:pt x="51816" y="114299"/>
                  </a:lnTo>
                  <a:lnTo>
                    <a:pt x="44958" y="110489"/>
                  </a:lnTo>
                  <a:lnTo>
                    <a:pt x="39625" y="105156"/>
                  </a:lnTo>
                  <a:lnTo>
                    <a:pt x="33528" y="100584"/>
                  </a:lnTo>
                  <a:lnTo>
                    <a:pt x="28956" y="94487"/>
                  </a:lnTo>
                  <a:lnTo>
                    <a:pt x="20575" y="82296"/>
                  </a:lnTo>
                  <a:lnTo>
                    <a:pt x="13716" y="69342"/>
                  </a:lnTo>
                  <a:lnTo>
                    <a:pt x="6858" y="58674"/>
                  </a:lnTo>
                  <a:lnTo>
                    <a:pt x="3811" y="52577"/>
                  </a:lnTo>
                  <a:lnTo>
                    <a:pt x="2287" y="45720"/>
                  </a:lnTo>
                  <a:lnTo>
                    <a:pt x="0" y="38100"/>
                  </a:lnTo>
                  <a:lnTo>
                    <a:pt x="0" y="31242"/>
                  </a:lnTo>
                  <a:lnTo>
                    <a:pt x="2287" y="23622"/>
                  </a:lnTo>
                  <a:lnTo>
                    <a:pt x="3811" y="20574"/>
                  </a:lnTo>
                  <a:lnTo>
                    <a:pt x="6097" y="16763"/>
                  </a:lnTo>
                  <a:lnTo>
                    <a:pt x="10668" y="11430"/>
                  </a:lnTo>
                  <a:lnTo>
                    <a:pt x="15240" y="7620"/>
                  </a:lnTo>
                  <a:lnTo>
                    <a:pt x="21337" y="4572"/>
                  </a:lnTo>
                  <a:lnTo>
                    <a:pt x="26670" y="3048"/>
                  </a:lnTo>
                  <a:lnTo>
                    <a:pt x="33528" y="761"/>
                  </a:lnTo>
                  <a:lnTo>
                    <a:pt x="396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82099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139</Words>
  <Application>Microsoft Office PowerPoint</Application>
  <PresentationFormat>Diavoorstelling (4:3)</PresentationFormat>
  <Paragraphs>26</Paragraphs>
  <Slides>11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Lessen in geluk  </vt:lpstr>
      <vt:lpstr>Wat is de bedoeling van  Lessen in Geluk? </vt:lpstr>
      <vt:lpstr>PowerPoint-presentatie</vt:lpstr>
      <vt:lpstr>De vragenlijst</vt:lpstr>
      <vt:lpstr>Wat verstaan we eigenlijk  onder geluk?</vt:lpstr>
      <vt:lpstr>Wat verstaan we eigenlijk  onder geluk?</vt:lpstr>
      <vt:lpstr>Wat verstaan we eigenlijk  onder geluk?</vt:lpstr>
      <vt:lpstr>PowerPoint-presentatie</vt:lpstr>
      <vt:lpstr>Hoe gelukkig ben jij?</vt:lpstr>
      <vt:lpstr>PowerPoint-presentatie</vt:lpstr>
      <vt:lpstr>Opdracht voor thuis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Lessen in geluk</dc:title>
  <dc:creator>Jacqueline Boerefijn</dc:creator>
  <cp:lastModifiedBy>Jacqueline Boerefijn</cp:lastModifiedBy>
  <cp:revision>12</cp:revision>
  <dcterms:created xsi:type="dcterms:W3CDTF">2016-10-21T15:38:28Z</dcterms:created>
  <dcterms:modified xsi:type="dcterms:W3CDTF">2017-01-02T15:48:25Z</dcterms:modified>
</cp:coreProperties>
</file>