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8" r:id="rId3"/>
    <p:sldId id="258" r:id="rId4"/>
    <p:sldId id="262" r:id="rId5"/>
    <p:sldId id="263" r:id="rId6"/>
    <p:sldId id="264" r:id="rId7"/>
    <p:sldId id="265" r:id="rId8"/>
    <p:sldId id="1430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5E8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FA87A-63C7-47AC-B1DD-A06333BB69AD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13718-36F5-4A85-AC7E-4582E06F88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72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Paul </a:t>
            </a:r>
            <a:r>
              <a:rPr lang="nl-NL" dirty="0" err="1"/>
              <a:t>Ekman</a:t>
            </a:r>
            <a:r>
              <a:rPr lang="nl-NL" dirty="0"/>
              <a:t> 1979</a:t>
            </a:r>
            <a:br>
              <a:rPr lang="nl-NL" dirty="0"/>
            </a:br>
            <a:r>
              <a:rPr lang="nl-NL" dirty="0"/>
              <a:t>Wereldwijde universele uitdrukkingen van emoties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4A735B-9D9F-45FB-BF93-32B3D39B40C7}" type="slidenum">
              <a:rPr lang="en-US" altLang="nl-NL" smtClean="0"/>
              <a:pPr>
                <a:defRPr/>
              </a:pPr>
              <a:t>4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703675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Inside out, een enorme leerzame en grappige film over emoties.    van </a:t>
            </a:r>
            <a:r>
              <a:rPr lang="nl-NL" dirty="0" err="1"/>
              <a:t>pixar</a:t>
            </a:r>
            <a:r>
              <a:rPr lang="nl-NL" dirty="0"/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3563C2-533A-4F33-8C58-252B93CD1E6B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78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Leerlingen kunnen hulp gebruiken bij het herkennen en duiden van emoties. Dit</a:t>
            </a:r>
            <a:r>
              <a:rPr lang="nl-N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leren ze niet altijd in voldoende mate thuis. 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Alle emoties zijn OK, hoewel niet allemaal prettig.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BAF29-8B87-42DA-8208-2EC97DE1231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341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Alle emoties hebben hun nut. Rechtsboven is het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prettigst, en daar ben je ook het meest productief. Toch moeten topsporters ook verplicht rusten. Rechtsonder.</a:t>
            </a:r>
            <a:b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Soms is het nodig dat je boos wordt om je punt te maken of jezelf te beschermen.</a:t>
            </a:r>
            <a:b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Verdrietig zijn hoort ook bij het leven, het is een teken dat we hechten aan mensen.</a:t>
            </a:r>
            <a:b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is goed om kinderen emotionele geletterdheid</a:t>
            </a:r>
            <a:r>
              <a:rPr lang="nl-NL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bij te brengen. Ook omdat erkennen van de emotie beter is dan er tegen vechten, ik mag niet boos zijn…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BAF29-8B87-42DA-8208-2EC97DE1231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033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Ik vind “vandaag” niet kloppen, want veel emoties duren slecht 6 seconden, en in 1 dag kun je talloze emoties meemaken.</a:t>
            </a:r>
            <a:br>
              <a:rPr lang="nl-NL" dirty="0"/>
            </a:br>
            <a:r>
              <a:rPr lang="nl-NL" dirty="0"/>
              <a:t>Dit schema komt van een app, waarmee je emotionele intelligentie kunt trainen, alleen, voor zover ik weet is de app alleen in het </a:t>
            </a:r>
            <a:r>
              <a:rPr lang="nl-NL" dirty="0" err="1"/>
              <a:t>engels</a:t>
            </a:r>
            <a:r>
              <a:rPr lang="nl-NL" dirty="0"/>
              <a:t>.</a:t>
            </a:r>
            <a:br>
              <a:rPr lang="nl-NL" dirty="0"/>
            </a:br>
            <a:r>
              <a:rPr lang="nl-NL" dirty="0"/>
              <a:t>Kost 1,06 Euro.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37C91-9B83-4A78-9737-D729FB5C4C0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627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Je verklaringsstijl kun je</a:t>
            </a:r>
            <a:r>
              <a:rPr lang="nl-NL" baseline="0" dirty="0"/>
              <a:t> bediscussiëren en veranderen.</a:t>
            </a:r>
            <a:br>
              <a:rPr lang="nl-NL" baseline="0" dirty="0"/>
            </a:b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58DB835-2877-44CD-AAE4-5A9FC895D3DE}" type="datetime1">
              <a:rPr lang="zh-CN" altLang="nl-NL" smtClean="0"/>
              <a:pPr>
                <a:defRPr/>
              </a:pPr>
              <a:t>2022/6/20</a:t>
            </a:fld>
            <a:endParaRPr lang="nl-NL" altLang="zh-CN" sz="120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F3DC2-974E-49F4-A95C-36E138ADDE4E}" type="slidenum">
              <a:rPr lang="nl-NL" altLang="zh-CN" smtClean="0"/>
              <a:pPr>
                <a:defRPr/>
              </a:pPr>
              <a:t>10</a:t>
            </a:fld>
            <a:endParaRPr lang="nl-NL" altLang="zh-CN" sz="1200"/>
          </a:p>
        </p:txBody>
      </p:sp>
    </p:spTree>
    <p:extLst>
      <p:ext uri="{BB962C8B-B14F-4D97-AF65-F5344CB8AC3E}">
        <p14:creationId xmlns:p14="http://schemas.microsoft.com/office/powerpoint/2010/main" val="46811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47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87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74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1FEE-4F23-466B-8532-C82612829C77}" type="datetime1">
              <a:rPr lang="zh-CN" altLang="nl-NL"/>
              <a:pPr>
                <a:defRPr/>
              </a:pPr>
              <a:t>2022/6/20</a:t>
            </a:fld>
            <a:endParaRPr lang="nl-NL" altLang="zh-CN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Tijdelijke aanduiding voor voettekst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Tijdelijke aanduiding voor dianumm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2A578-FE00-4DD1-9996-048AC0F025BE}" type="slidenum">
              <a:rPr lang="nl-NL" altLang="zh-CN"/>
              <a:pPr>
                <a:defRPr/>
              </a:pPr>
              <a:t>‹nr.›</a:t>
            </a:fld>
            <a:endParaRPr lang="nl-NL" altLang="zh-CN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46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214AA53-F456-4B4C-A31B-49E67AEA6F3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15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858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302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13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70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7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76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48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2A74-9046-45AA-B882-6FD03FFCDFC5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D851D-0B3C-415A-BE67-200CCC473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54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solidFill>
                  <a:srgbClr val="008000"/>
                </a:solidFill>
              </a:rPr>
              <a:t>Lessen in geluk </a:t>
            </a:r>
            <a:br>
              <a:rPr lang="nl-NL" dirty="0">
                <a:solidFill>
                  <a:schemeClr val="accent6"/>
                </a:solidFill>
              </a:rPr>
            </a:br>
            <a:endParaRPr lang="nl-NL" dirty="0">
              <a:solidFill>
                <a:schemeClr val="accent6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>
                <a:solidFill>
                  <a:srgbClr val="008000"/>
                </a:solidFill>
              </a:rPr>
              <a:t> </a:t>
            </a:r>
            <a:r>
              <a:rPr lang="nl-NL" dirty="0">
                <a:solidFill>
                  <a:srgbClr val="008000"/>
                </a:solidFill>
              </a:rPr>
              <a:t>Gelukkig zijn, kun je dat leren?</a:t>
            </a:r>
          </a:p>
        </p:txBody>
      </p:sp>
      <p:grpSp>
        <p:nvGrpSpPr>
          <p:cNvPr id="5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6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1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  <p:sp>
        <p:nvSpPr>
          <p:cNvPr id="4" name="Tekstvak 3"/>
          <p:cNvSpPr txBox="1"/>
          <p:nvPr/>
        </p:nvSpPr>
        <p:spPr>
          <a:xfrm>
            <a:off x="470647" y="6360459"/>
            <a:ext cx="3681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rgbClr val="008000"/>
                </a:solidFill>
              </a:rPr>
              <a:t>© copyright Stichting Lessen in Geluk</a:t>
            </a:r>
            <a:br>
              <a:rPr lang="nl-NL">
                <a:solidFill>
                  <a:srgbClr val="008000"/>
                </a:solidFill>
              </a:rPr>
            </a:br>
            <a:endParaRPr lang="nl-NL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15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1" y="304800"/>
            <a:ext cx="8507289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nl-NL" sz="4000" dirty="0" err="1">
                <a:solidFill>
                  <a:srgbClr val="003300"/>
                </a:solidFill>
              </a:rPr>
              <a:t>Verklarings-stijlen</a:t>
            </a:r>
            <a:r>
              <a:rPr lang="en-US" altLang="nl-NL" sz="4000" dirty="0">
                <a:solidFill>
                  <a:srgbClr val="003300"/>
                </a:solidFill>
              </a:rPr>
              <a:t> </a:t>
            </a:r>
            <a:r>
              <a:rPr lang="en-US" altLang="nl-NL" sz="4000" dirty="0" err="1">
                <a:solidFill>
                  <a:srgbClr val="003300"/>
                </a:solidFill>
              </a:rPr>
              <a:t>achteraf</a:t>
            </a:r>
            <a:endParaRPr lang="nl-NL" altLang="nl-NL" sz="4000" dirty="0">
              <a:solidFill>
                <a:srgbClr val="003300"/>
              </a:solidFill>
            </a:endParaRP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>
            <p:ph type="tbl" idx="1"/>
          </p:nvPr>
        </p:nvGraphicFramePr>
        <p:xfrm>
          <a:off x="179511" y="1124745"/>
          <a:ext cx="8784978" cy="5029167"/>
        </p:xfrm>
        <a:graphic>
          <a:graphicData uri="http://schemas.openxmlformats.org/drawingml/2006/table">
            <a:tbl>
              <a:tblPr/>
              <a:tblGrid>
                <a:gridCol w="252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Optimist</a:t>
                      </a:r>
                      <a:endParaRPr kumimoji="0" lang="nl-NL" altLang="nl-NL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Pessimist</a:t>
                      </a:r>
                      <a:endParaRPr kumimoji="0" lang="nl-NL" altLang="nl-NL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Iets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ging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goed</a:t>
                      </a: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Ik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deed 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goed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Ik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kan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altijd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goed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b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De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volgende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keer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doe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ik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weer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goed</a:t>
                      </a: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weer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zat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mee</a:t>
                      </a: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Iets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gings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slecht</a:t>
                      </a: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weer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zat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tegen</a:t>
                      </a: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Ik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deed 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niet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goed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Ik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kan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nooit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goed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b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De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volgende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keer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 doe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ik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het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weer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niet</a:t>
                      </a:r>
                      <a:r>
                        <a:rPr kumimoji="0" lang="en-US" altLang="nl-NL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n-US" altLang="nl-NL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anose="020B0604020202020204" pitchFamily="34" charset="0"/>
                        </a:rPr>
                        <a:t>goed</a:t>
                      </a:r>
                      <a:endParaRPr kumimoji="0" lang="nl-NL" altLang="nl-NL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8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Tijdelijke aanduiding voor inhoud 3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21" y="894696"/>
            <a:ext cx="4086225" cy="2951163"/>
          </a:xfrm>
        </p:spPr>
      </p:pic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  <p:pic>
        <p:nvPicPr>
          <p:cNvPr id="33" name="Afbeelding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80" y="1756612"/>
            <a:ext cx="3832500" cy="190184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8000"/>
                </a:solidFill>
              </a:rPr>
              <a:t>Wat voor bril zet jij op?</a:t>
            </a:r>
          </a:p>
        </p:txBody>
      </p:sp>
      <p:pic>
        <p:nvPicPr>
          <p:cNvPr id="34" name="Afbeelding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466" y="3911782"/>
            <a:ext cx="37433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00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0070C0"/>
                </a:solidFill>
              </a:rPr>
              <a:t>BIZARRE KLACHTEN</a:t>
            </a:r>
            <a:br>
              <a:rPr lang="nl-NL" i="1" dirty="0">
                <a:solidFill>
                  <a:srgbClr val="0070C0"/>
                </a:solidFill>
              </a:rPr>
            </a:br>
            <a:r>
              <a:rPr lang="nl-NL" sz="1800" i="1" dirty="0">
                <a:solidFill>
                  <a:srgbClr val="0070C0"/>
                </a:solidFill>
              </a:rPr>
              <a:t>Een greep uit de vreemdste klachten die bij reisbureau Thomas Cook werden ingediend.</a:t>
            </a:r>
            <a:br>
              <a:rPr lang="nl-NL" dirty="0">
                <a:solidFill>
                  <a:srgbClr val="0070C0"/>
                </a:solidFill>
              </a:rPr>
            </a:br>
            <a:endParaRPr lang="nl-NL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49" y="1825624"/>
            <a:ext cx="8291415" cy="503237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nl-NL" dirty="0">
                <a:solidFill>
                  <a:srgbClr val="0070C0"/>
                </a:solidFill>
              </a:rPr>
              <a:t>We boekten een excursie naar een waterpark, maar niemand had ons verteld dat we onze eigen badpakken en handdoeken moesten meebrengen.</a:t>
            </a:r>
          </a:p>
          <a:p>
            <a:pPr lvl="0"/>
            <a:r>
              <a:rPr lang="nl-NL" dirty="0">
                <a:solidFill>
                  <a:srgbClr val="0070C0"/>
                </a:solidFill>
              </a:rPr>
              <a:t>Jullie folder toont wit zand, maar het was eerder aan de gele kant.</a:t>
            </a:r>
          </a:p>
          <a:p>
            <a:pPr lvl="0"/>
            <a:r>
              <a:rPr lang="nl-NL" dirty="0">
                <a:solidFill>
                  <a:srgbClr val="0070C0"/>
                </a:solidFill>
              </a:rPr>
              <a:t>Ze zouden topless zonnebaden moeten verbieden op het strand. Mijn man, die gewoon wilde relaxen, vond het een vervelende afleiding.</a:t>
            </a:r>
          </a:p>
          <a:p>
            <a:pPr lvl="0"/>
            <a:r>
              <a:rPr lang="nl-NL" dirty="0">
                <a:solidFill>
                  <a:srgbClr val="0070C0"/>
                </a:solidFill>
              </a:rPr>
              <a:t>Niemand had ons gewaarschuwd dat er vissen in het water zouden zitten.</a:t>
            </a:r>
          </a:p>
          <a:p>
            <a:pPr lvl="0"/>
            <a:r>
              <a:rPr lang="nl-NL" dirty="0">
                <a:solidFill>
                  <a:srgbClr val="0070C0"/>
                </a:solidFill>
              </a:rPr>
              <a:t>Hoewel er volgens de folder een volledig ingerichte keuken was, vonden wij nergens een eiersnijder.</a:t>
            </a:r>
          </a:p>
          <a:p>
            <a:pPr lvl="0"/>
            <a:r>
              <a:rPr lang="nl-NL" dirty="0">
                <a:solidFill>
                  <a:srgbClr val="0070C0"/>
                </a:solidFill>
              </a:rPr>
              <a:t>Er waren daar te veel Spaanse mensen. De receptionist sprak Spaans, het eten was Spaans. Niemand had ons verteld dat er zo veel buitenlanders zouden zijn.</a:t>
            </a:r>
          </a:p>
          <a:p>
            <a:pPr lvl="0"/>
            <a:r>
              <a:rPr lang="nl-NL" dirty="0">
                <a:solidFill>
                  <a:srgbClr val="0070C0"/>
                </a:solidFill>
              </a:rPr>
              <a:t>We moesten buiten wachten op de boot en daar was geen airconditioning.</a:t>
            </a:r>
          </a:p>
          <a:p>
            <a:endParaRPr lang="nl-NL" dirty="0"/>
          </a:p>
        </p:txBody>
      </p:sp>
      <p:grpSp>
        <p:nvGrpSpPr>
          <p:cNvPr id="4" name="Group 192869"/>
          <p:cNvGrpSpPr/>
          <p:nvPr/>
        </p:nvGrpSpPr>
        <p:grpSpPr>
          <a:xfrm>
            <a:off x="8028432" y="365125"/>
            <a:ext cx="880619" cy="1325563"/>
            <a:chOff x="0" y="0"/>
            <a:chExt cx="393954" cy="566929"/>
          </a:xfrm>
        </p:grpSpPr>
        <p:sp>
          <p:nvSpPr>
            <p:cNvPr id="5" name="Shape 192870"/>
            <p:cNvSpPr/>
            <p:nvPr/>
          </p:nvSpPr>
          <p:spPr>
            <a:xfrm>
              <a:off x="129540" y="95250"/>
              <a:ext cx="132588" cy="106680"/>
            </a:xfrm>
            <a:custGeom>
              <a:avLst/>
              <a:gdLst/>
              <a:ahLst/>
              <a:cxnLst/>
              <a:rect l="0" t="0" r="0" b="0"/>
              <a:pathLst>
                <a:path w="132588" h="106680">
                  <a:moveTo>
                    <a:pt x="56388" y="0"/>
                  </a:moveTo>
                  <a:lnTo>
                    <a:pt x="67818" y="0"/>
                  </a:lnTo>
                  <a:lnTo>
                    <a:pt x="78486" y="1524"/>
                  </a:lnTo>
                  <a:lnTo>
                    <a:pt x="87630" y="3048"/>
                  </a:lnTo>
                  <a:lnTo>
                    <a:pt x="97536" y="6097"/>
                  </a:lnTo>
                  <a:lnTo>
                    <a:pt x="106680" y="9906"/>
                  </a:lnTo>
                  <a:lnTo>
                    <a:pt x="115824" y="16002"/>
                  </a:lnTo>
                  <a:lnTo>
                    <a:pt x="124206" y="21337"/>
                  </a:lnTo>
                  <a:lnTo>
                    <a:pt x="132588" y="28956"/>
                  </a:lnTo>
                  <a:lnTo>
                    <a:pt x="132588" y="30480"/>
                  </a:lnTo>
                  <a:lnTo>
                    <a:pt x="131826" y="31242"/>
                  </a:lnTo>
                  <a:lnTo>
                    <a:pt x="131064" y="30480"/>
                  </a:lnTo>
                  <a:lnTo>
                    <a:pt x="112776" y="16764"/>
                  </a:lnTo>
                  <a:lnTo>
                    <a:pt x="102870" y="11430"/>
                  </a:lnTo>
                  <a:lnTo>
                    <a:pt x="93726" y="7620"/>
                  </a:lnTo>
                  <a:lnTo>
                    <a:pt x="72390" y="3048"/>
                  </a:lnTo>
                  <a:lnTo>
                    <a:pt x="60960" y="3048"/>
                  </a:lnTo>
                  <a:lnTo>
                    <a:pt x="49530" y="3811"/>
                  </a:lnTo>
                  <a:lnTo>
                    <a:pt x="41148" y="5335"/>
                  </a:lnTo>
                  <a:lnTo>
                    <a:pt x="32004" y="7620"/>
                  </a:lnTo>
                  <a:lnTo>
                    <a:pt x="22098" y="10668"/>
                  </a:lnTo>
                  <a:lnTo>
                    <a:pt x="13716" y="16002"/>
                  </a:lnTo>
                  <a:lnTo>
                    <a:pt x="10668" y="18288"/>
                  </a:lnTo>
                  <a:lnTo>
                    <a:pt x="6858" y="21337"/>
                  </a:lnTo>
                  <a:lnTo>
                    <a:pt x="5335" y="24385"/>
                  </a:lnTo>
                  <a:lnTo>
                    <a:pt x="3048" y="28194"/>
                  </a:lnTo>
                  <a:lnTo>
                    <a:pt x="3048" y="36576"/>
                  </a:lnTo>
                  <a:lnTo>
                    <a:pt x="3810" y="41911"/>
                  </a:lnTo>
                  <a:lnTo>
                    <a:pt x="6858" y="47244"/>
                  </a:lnTo>
                  <a:lnTo>
                    <a:pt x="11430" y="53340"/>
                  </a:lnTo>
                  <a:lnTo>
                    <a:pt x="17526" y="59437"/>
                  </a:lnTo>
                  <a:lnTo>
                    <a:pt x="24385" y="64770"/>
                  </a:lnTo>
                  <a:lnTo>
                    <a:pt x="30480" y="68580"/>
                  </a:lnTo>
                  <a:lnTo>
                    <a:pt x="44958" y="76963"/>
                  </a:lnTo>
                  <a:lnTo>
                    <a:pt x="60198" y="82297"/>
                  </a:lnTo>
                  <a:lnTo>
                    <a:pt x="83059" y="89916"/>
                  </a:lnTo>
                  <a:lnTo>
                    <a:pt x="95250" y="93726"/>
                  </a:lnTo>
                  <a:lnTo>
                    <a:pt x="108204" y="96012"/>
                  </a:lnTo>
                  <a:lnTo>
                    <a:pt x="110490" y="96774"/>
                  </a:lnTo>
                  <a:lnTo>
                    <a:pt x="112014" y="97537"/>
                  </a:lnTo>
                  <a:lnTo>
                    <a:pt x="112776" y="100585"/>
                  </a:lnTo>
                  <a:lnTo>
                    <a:pt x="112014" y="102870"/>
                  </a:lnTo>
                  <a:lnTo>
                    <a:pt x="108966" y="105918"/>
                  </a:lnTo>
                  <a:lnTo>
                    <a:pt x="106680" y="106680"/>
                  </a:lnTo>
                  <a:lnTo>
                    <a:pt x="104394" y="105918"/>
                  </a:lnTo>
                  <a:lnTo>
                    <a:pt x="98298" y="102109"/>
                  </a:lnTo>
                  <a:lnTo>
                    <a:pt x="91440" y="99061"/>
                  </a:lnTo>
                  <a:lnTo>
                    <a:pt x="75438" y="92202"/>
                  </a:lnTo>
                  <a:lnTo>
                    <a:pt x="57150" y="85344"/>
                  </a:lnTo>
                  <a:lnTo>
                    <a:pt x="38100" y="77724"/>
                  </a:lnTo>
                  <a:lnTo>
                    <a:pt x="29718" y="73914"/>
                  </a:lnTo>
                  <a:lnTo>
                    <a:pt x="14478" y="63247"/>
                  </a:lnTo>
                  <a:lnTo>
                    <a:pt x="9144" y="57150"/>
                  </a:lnTo>
                  <a:lnTo>
                    <a:pt x="3810" y="50292"/>
                  </a:lnTo>
                  <a:lnTo>
                    <a:pt x="1524" y="43435"/>
                  </a:lnTo>
                  <a:lnTo>
                    <a:pt x="0" y="35052"/>
                  </a:lnTo>
                  <a:lnTo>
                    <a:pt x="1524" y="26670"/>
                  </a:lnTo>
                  <a:lnTo>
                    <a:pt x="3048" y="22098"/>
                  </a:lnTo>
                  <a:lnTo>
                    <a:pt x="5335" y="19813"/>
                  </a:lnTo>
                  <a:lnTo>
                    <a:pt x="6858" y="16764"/>
                  </a:lnTo>
                  <a:lnTo>
                    <a:pt x="9906" y="13716"/>
                  </a:lnTo>
                  <a:lnTo>
                    <a:pt x="16764" y="9906"/>
                  </a:lnTo>
                  <a:lnTo>
                    <a:pt x="25147" y="6097"/>
                  </a:lnTo>
                  <a:lnTo>
                    <a:pt x="33528" y="3811"/>
                  </a:lnTo>
                  <a:lnTo>
                    <a:pt x="41910" y="2287"/>
                  </a:lnTo>
                  <a:lnTo>
                    <a:pt x="5638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6" name="Shape 192871"/>
            <p:cNvSpPr/>
            <p:nvPr/>
          </p:nvSpPr>
          <p:spPr>
            <a:xfrm>
              <a:off x="181356" y="181805"/>
              <a:ext cx="27438" cy="48319"/>
            </a:xfrm>
            <a:custGeom>
              <a:avLst/>
              <a:gdLst/>
              <a:ahLst/>
              <a:cxnLst/>
              <a:rect l="0" t="0" r="0" b="0"/>
              <a:pathLst>
                <a:path w="27438" h="48319">
                  <a:moveTo>
                    <a:pt x="27438" y="0"/>
                  </a:moveTo>
                  <a:lnTo>
                    <a:pt x="18288" y="14029"/>
                  </a:lnTo>
                  <a:lnTo>
                    <a:pt x="7620" y="31555"/>
                  </a:lnTo>
                  <a:lnTo>
                    <a:pt x="0" y="48319"/>
                  </a:lnTo>
                  <a:lnTo>
                    <a:pt x="7620" y="30793"/>
                  </a:lnTo>
                  <a:lnTo>
                    <a:pt x="19050" y="10982"/>
                  </a:lnTo>
                  <a:lnTo>
                    <a:pt x="26670" y="1075"/>
                  </a:lnTo>
                  <a:lnTo>
                    <a:pt x="274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7" name="Shape 192872"/>
            <p:cNvSpPr/>
            <p:nvPr/>
          </p:nvSpPr>
          <p:spPr>
            <a:xfrm>
              <a:off x="208794" y="177192"/>
              <a:ext cx="3295" cy="4613"/>
            </a:xfrm>
            <a:custGeom>
              <a:avLst/>
              <a:gdLst/>
              <a:ahLst/>
              <a:cxnLst/>
              <a:rect l="0" t="0" r="0" b="0"/>
              <a:pathLst>
                <a:path w="3295" h="4613">
                  <a:moveTo>
                    <a:pt x="3295" y="0"/>
                  </a:moveTo>
                  <a:lnTo>
                    <a:pt x="0" y="4613"/>
                  </a:lnTo>
                  <a:lnTo>
                    <a:pt x="2280" y="1116"/>
                  </a:lnTo>
                  <a:lnTo>
                    <a:pt x="32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8" name="Shape 192873"/>
            <p:cNvSpPr/>
            <p:nvPr/>
          </p:nvSpPr>
          <p:spPr>
            <a:xfrm>
              <a:off x="212089" y="130302"/>
              <a:ext cx="109475" cy="108966"/>
            </a:xfrm>
            <a:custGeom>
              <a:avLst/>
              <a:gdLst/>
              <a:ahLst/>
              <a:cxnLst/>
              <a:rect l="0" t="0" r="0" b="0"/>
              <a:pathLst>
                <a:path w="109475" h="108966">
                  <a:moveTo>
                    <a:pt x="62231" y="0"/>
                  </a:moveTo>
                  <a:lnTo>
                    <a:pt x="72899" y="0"/>
                  </a:lnTo>
                  <a:lnTo>
                    <a:pt x="77471" y="762"/>
                  </a:lnTo>
                  <a:lnTo>
                    <a:pt x="82805" y="3048"/>
                  </a:lnTo>
                  <a:lnTo>
                    <a:pt x="88139" y="6096"/>
                  </a:lnTo>
                  <a:lnTo>
                    <a:pt x="92711" y="8382"/>
                  </a:lnTo>
                  <a:lnTo>
                    <a:pt x="98045" y="12192"/>
                  </a:lnTo>
                  <a:lnTo>
                    <a:pt x="100331" y="16764"/>
                  </a:lnTo>
                  <a:lnTo>
                    <a:pt x="106427" y="24385"/>
                  </a:lnTo>
                  <a:lnTo>
                    <a:pt x="107189" y="28194"/>
                  </a:lnTo>
                  <a:lnTo>
                    <a:pt x="109475" y="37338"/>
                  </a:lnTo>
                  <a:lnTo>
                    <a:pt x="109475" y="47244"/>
                  </a:lnTo>
                  <a:lnTo>
                    <a:pt x="107189" y="57150"/>
                  </a:lnTo>
                  <a:lnTo>
                    <a:pt x="103379" y="65532"/>
                  </a:lnTo>
                  <a:lnTo>
                    <a:pt x="98807" y="73152"/>
                  </a:lnTo>
                  <a:lnTo>
                    <a:pt x="92711" y="80010"/>
                  </a:lnTo>
                  <a:lnTo>
                    <a:pt x="85091" y="86868"/>
                  </a:lnTo>
                  <a:lnTo>
                    <a:pt x="76709" y="92964"/>
                  </a:lnTo>
                  <a:lnTo>
                    <a:pt x="67565" y="97536"/>
                  </a:lnTo>
                  <a:lnTo>
                    <a:pt x="57659" y="101347"/>
                  </a:lnTo>
                  <a:lnTo>
                    <a:pt x="46991" y="104394"/>
                  </a:lnTo>
                  <a:lnTo>
                    <a:pt x="37847" y="106680"/>
                  </a:lnTo>
                  <a:lnTo>
                    <a:pt x="27179" y="108204"/>
                  </a:lnTo>
                  <a:lnTo>
                    <a:pt x="18035" y="108966"/>
                  </a:lnTo>
                  <a:lnTo>
                    <a:pt x="16511" y="108966"/>
                  </a:lnTo>
                  <a:lnTo>
                    <a:pt x="15749" y="108204"/>
                  </a:lnTo>
                  <a:lnTo>
                    <a:pt x="15749" y="107442"/>
                  </a:lnTo>
                  <a:lnTo>
                    <a:pt x="16511" y="107442"/>
                  </a:lnTo>
                  <a:lnTo>
                    <a:pt x="33275" y="104394"/>
                  </a:lnTo>
                  <a:lnTo>
                    <a:pt x="48515" y="101347"/>
                  </a:lnTo>
                  <a:lnTo>
                    <a:pt x="63755" y="96012"/>
                  </a:lnTo>
                  <a:lnTo>
                    <a:pt x="71375" y="92964"/>
                  </a:lnTo>
                  <a:lnTo>
                    <a:pt x="77471" y="87630"/>
                  </a:lnTo>
                  <a:lnTo>
                    <a:pt x="88139" y="80010"/>
                  </a:lnTo>
                  <a:lnTo>
                    <a:pt x="92711" y="76200"/>
                  </a:lnTo>
                  <a:lnTo>
                    <a:pt x="100331" y="65532"/>
                  </a:lnTo>
                  <a:lnTo>
                    <a:pt x="103379" y="60198"/>
                  </a:lnTo>
                  <a:lnTo>
                    <a:pt x="105665" y="53340"/>
                  </a:lnTo>
                  <a:lnTo>
                    <a:pt x="106427" y="46482"/>
                  </a:lnTo>
                  <a:lnTo>
                    <a:pt x="106427" y="40386"/>
                  </a:lnTo>
                  <a:lnTo>
                    <a:pt x="105665" y="33528"/>
                  </a:lnTo>
                  <a:lnTo>
                    <a:pt x="104141" y="28194"/>
                  </a:lnTo>
                  <a:lnTo>
                    <a:pt x="101855" y="22098"/>
                  </a:lnTo>
                  <a:lnTo>
                    <a:pt x="98045" y="17526"/>
                  </a:lnTo>
                  <a:lnTo>
                    <a:pt x="94235" y="12192"/>
                  </a:lnTo>
                  <a:lnTo>
                    <a:pt x="88901" y="8382"/>
                  </a:lnTo>
                  <a:lnTo>
                    <a:pt x="83567" y="6096"/>
                  </a:lnTo>
                  <a:lnTo>
                    <a:pt x="72899" y="3811"/>
                  </a:lnTo>
                  <a:lnTo>
                    <a:pt x="64517" y="3811"/>
                  </a:lnTo>
                  <a:lnTo>
                    <a:pt x="54611" y="4572"/>
                  </a:lnTo>
                  <a:lnTo>
                    <a:pt x="45467" y="7620"/>
                  </a:lnTo>
                  <a:lnTo>
                    <a:pt x="37085" y="12192"/>
                  </a:lnTo>
                  <a:lnTo>
                    <a:pt x="29465" y="17526"/>
                  </a:lnTo>
                  <a:lnTo>
                    <a:pt x="20321" y="24385"/>
                  </a:lnTo>
                  <a:lnTo>
                    <a:pt x="12701" y="32004"/>
                  </a:lnTo>
                  <a:lnTo>
                    <a:pt x="6605" y="39624"/>
                  </a:lnTo>
                  <a:lnTo>
                    <a:pt x="0" y="46890"/>
                  </a:lnTo>
                  <a:lnTo>
                    <a:pt x="3557" y="41911"/>
                  </a:lnTo>
                  <a:lnTo>
                    <a:pt x="11177" y="32004"/>
                  </a:lnTo>
                  <a:lnTo>
                    <a:pt x="19559" y="22861"/>
                  </a:lnTo>
                  <a:lnTo>
                    <a:pt x="29465" y="15240"/>
                  </a:lnTo>
                  <a:lnTo>
                    <a:pt x="38609" y="8382"/>
                  </a:lnTo>
                  <a:lnTo>
                    <a:pt x="48515" y="3811"/>
                  </a:lnTo>
                  <a:lnTo>
                    <a:pt x="57659" y="762"/>
                  </a:lnTo>
                  <a:lnTo>
                    <a:pt x="6223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9" name="Shape 192874"/>
            <p:cNvSpPr/>
            <p:nvPr/>
          </p:nvSpPr>
          <p:spPr>
            <a:xfrm>
              <a:off x="173737" y="209550"/>
              <a:ext cx="118872" cy="99061"/>
            </a:xfrm>
            <a:custGeom>
              <a:avLst/>
              <a:gdLst/>
              <a:ahLst/>
              <a:cxnLst/>
              <a:rect l="0" t="0" r="0" b="0"/>
              <a:pathLst>
                <a:path w="118872" h="99061">
                  <a:moveTo>
                    <a:pt x="14477" y="0"/>
                  </a:moveTo>
                  <a:lnTo>
                    <a:pt x="14477" y="762"/>
                  </a:lnTo>
                  <a:lnTo>
                    <a:pt x="6858" y="16764"/>
                  </a:lnTo>
                  <a:lnTo>
                    <a:pt x="3810" y="24385"/>
                  </a:lnTo>
                  <a:lnTo>
                    <a:pt x="1524" y="32004"/>
                  </a:lnTo>
                  <a:lnTo>
                    <a:pt x="762" y="39624"/>
                  </a:lnTo>
                  <a:lnTo>
                    <a:pt x="1524" y="47244"/>
                  </a:lnTo>
                  <a:lnTo>
                    <a:pt x="4572" y="54864"/>
                  </a:lnTo>
                  <a:lnTo>
                    <a:pt x="9144" y="64008"/>
                  </a:lnTo>
                  <a:lnTo>
                    <a:pt x="19050" y="74676"/>
                  </a:lnTo>
                  <a:lnTo>
                    <a:pt x="24384" y="79249"/>
                  </a:lnTo>
                  <a:lnTo>
                    <a:pt x="30480" y="84582"/>
                  </a:lnTo>
                  <a:lnTo>
                    <a:pt x="35813" y="88392"/>
                  </a:lnTo>
                  <a:lnTo>
                    <a:pt x="42672" y="90678"/>
                  </a:lnTo>
                  <a:lnTo>
                    <a:pt x="49530" y="93726"/>
                  </a:lnTo>
                  <a:lnTo>
                    <a:pt x="57150" y="94488"/>
                  </a:lnTo>
                  <a:lnTo>
                    <a:pt x="73913" y="94488"/>
                  </a:lnTo>
                  <a:lnTo>
                    <a:pt x="83058" y="92964"/>
                  </a:lnTo>
                  <a:lnTo>
                    <a:pt x="91439" y="89916"/>
                  </a:lnTo>
                  <a:lnTo>
                    <a:pt x="99060" y="86106"/>
                  </a:lnTo>
                  <a:lnTo>
                    <a:pt x="105918" y="81535"/>
                  </a:lnTo>
                  <a:lnTo>
                    <a:pt x="108203" y="77724"/>
                  </a:lnTo>
                  <a:lnTo>
                    <a:pt x="111251" y="74676"/>
                  </a:lnTo>
                  <a:lnTo>
                    <a:pt x="113538" y="70866"/>
                  </a:lnTo>
                  <a:lnTo>
                    <a:pt x="115062" y="60199"/>
                  </a:lnTo>
                  <a:lnTo>
                    <a:pt x="115824" y="53340"/>
                  </a:lnTo>
                  <a:lnTo>
                    <a:pt x="115062" y="47244"/>
                  </a:lnTo>
                  <a:lnTo>
                    <a:pt x="114300" y="40387"/>
                  </a:lnTo>
                  <a:lnTo>
                    <a:pt x="111251" y="28194"/>
                  </a:lnTo>
                  <a:lnTo>
                    <a:pt x="107442" y="16764"/>
                  </a:lnTo>
                  <a:lnTo>
                    <a:pt x="108203" y="15240"/>
                  </a:lnTo>
                  <a:lnTo>
                    <a:pt x="109727" y="15240"/>
                  </a:lnTo>
                  <a:lnTo>
                    <a:pt x="114300" y="28956"/>
                  </a:lnTo>
                  <a:lnTo>
                    <a:pt x="118110" y="43435"/>
                  </a:lnTo>
                  <a:lnTo>
                    <a:pt x="118872" y="51054"/>
                  </a:lnTo>
                  <a:lnTo>
                    <a:pt x="118872" y="57912"/>
                  </a:lnTo>
                  <a:lnTo>
                    <a:pt x="118110" y="64770"/>
                  </a:lnTo>
                  <a:lnTo>
                    <a:pt x="115062" y="71628"/>
                  </a:lnTo>
                  <a:lnTo>
                    <a:pt x="111251" y="78487"/>
                  </a:lnTo>
                  <a:lnTo>
                    <a:pt x="105918" y="84582"/>
                  </a:lnTo>
                  <a:lnTo>
                    <a:pt x="99822" y="89154"/>
                  </a:lnTo>
                  <a:lnTo>
                    <a:pt x="92201" y="92964"/>
                  </a:lnTo>
                  <a:lnTo>
                    <a:pt x="85344" y="96012"/>
                  </a:lnTo>
                  <a:lnTo>
                    <a:pt x="77724" y="97537"/>
                  </a:lnTo>
                  <a:lnTo>
                    <a:pt x="69342" y="99061"/>
                  </a:lnTo>
                  <a:lnTo>
                    <a:pt x="61722" y="97537"/>
                  </a:lnTo>
                  <a:lnTo>
                    <a:pt x="53339" y="96774"/>
                  </a:lnTo>
                  <a:lnTo>
                    <a:pt x="44958" y="93726"/>
                  </a:lnTo>
                  <a:lnTo>
                    <a:pt x="29718" y="86106"/>
                  </a:lnTo>
                  <a:lnTo>
                    <a:pt x="22860" y="80011"/>
                  </a:lnTo>
                  <a:lnTo>
                    <a:pt x="16763" y="74676"/>
                  </a:lnTo>
                  <a:lnTo>
                    <a:pt x="11430" y="67818"/>
                  </a:lnTo>
                  <a:lnTo>
                    <a:pt x="5334" y="60199"/>
                  </a:lnTo>
                  <a:lnTo>
                    <a:pt x="1524" y="52578"/>
                  </a:lnTo>
                  <a:lnTo>
                    <a:pt x="0" y="44197"/>
                  </a:lnTo>
                  <a:lnTo>
                    <a:pt x="0" y="36576"/>
                  </a:lnTo>
                  <a:lnTo>
                    <a:pt x="762" y="29718"/>
                  </a:lnTo>
                  <a:lnTo>
                    <a:pt x="3048" y="23623"/>
                  </a:lnTo>
                  <a:lnTo>
                    <a:pt x="5334" y="15240"/>
                  </a:lnTo>
                  <a:lnTo>
                    <a:pt x="12953" y="762"/>
                  </a:lnTo>
                  <a:lnTo>
                    <a:pt x="1447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0" name="Shape 192875"/>
            <p:cNvSpPr/>
            <p:nvPr/>
          </p:nvSpPr>
          <p:spPr>
            <a:xfrm>
              <a:off x="95250" y="149352"/>
              <a:ext cx="108204" cy="103632"/>
            </a:xfrm>
            <a:custGeom>
              <a:avLst/>
              <a:gdLst/>
              <a:ahLst/>
              <a:cxnLst/>
              <a:rect l="0" t="0" r="0" b="0"/>
              <a:pathLst>
                <a:path w="108204" h="103632">
                  <a:moveTo>
                    <a:pt x="43435" y="0"/>
                  </a:moveTo>
                  <a:lnTo>
                    <a:pt x="45720" y="2286"/>
                  </a:lnTo>
                  <a:lnTo>
                    <a:pt x="45720" y="3811"/>
                  </a:lnTo>
                  <a:lnTo>
                    <a:pt x="44197" y="3811"/>
                  </a:lnTo>
                  <a:lnTo>
                    <a:pt x="36576" y="5335"/>
                  </a:lnTo>
                  <a:lnTo>
                    <a:pt x="29718" y="8382"/>
                  </a:lnTo>
                  <a:lnTo>
                    <a:pt x="22861" y="12192"/>
                  </a:lnTo>
                  <a:lnTo>
                    <a:pt x="17526" y="17526"/>
                  </a:lnTo>
                  <a:lnTo>
                    <a:pt x="12954" y="23622"/>
                  </a:lnTo>
                  <a:lnTo>
                    <a:pt x="9906" y="30480"/>
                  </a:lnTo>
                  <a:lnTo>
                    <a:pt x="7620" y="37338"/>
                  </a:lnTo>
                  <a:lnTo>
                    <a:pt x="6858" y="44958"/>
                  </a:lnTo>
                  <a:lnTo>
                    <a:pt x="7620" y="52578"/>
                  </a:lnTo>
                  <a:lnTo>
                    <a:pt x="9906" y="59436"/>
                  </a:lnTo>
                  <a:lnTo>
                    <a:pt x="12954" y="67056"/>
                  </a:lnTo>
                  <a:lnTo>
                    <a:pt x="16764" y="73914"/>
                  </a:lnTo>
                  <a:lnTo>
                    <a:pt x="28194" y="85344"/>
                  </a:lnTo>
                  <a:lnTo>
                    <a:pt x="34290" y="89916"/>
                  </a:lnTo>
                  <a:lnTo>
                    <a:pt x="41149" y="93726"/>
                  </a:lnTo>
                  <a:lnTo>
                    <a:pt x="48768" y="96774"/>
                  </a:lnTo>
                  <a:lnTo>
                    <a:pt x="55626" y="99060"/>
                  </a:lnTo>
                  <a:lnTo>
                    <a:pt x="62485" y="99822"/>
                  </a:lnTo>
                  <a:lnTo>
                    <a:pt x="68580" y="99060"/>
                  </a:lnTo>
                  <a:lnTo>
                    <a:pt x="75438" y="98298"/>
                  </a:lnTo>
                  <a:lnTo>
                    <a:pt x="81535" y="96012"/>
                  </a:lnTo>
                  <a:lnTo>
                    <a:pt x="86106" y="92202"/>
                  </a:lnTo>
                  <a:lnTo>
                    <a:pt x="90678" y="89154"/>
                  </a:lnTo>
                  <a:lnTo>
                    <a:pt x="95250" y="84582"/>
                  </a:lnTo>
                  <a:lnTo>
                    <a:pt x="99061" y="79248"/>
                  </a:lnTo>
                  <a:lnTo>
                    <a:pt x="102109" y="74676"/>
                  </a:lnTo>
                  <a:lnTo>
                    <a:pt x="104394" y="68580"/>
                  </a:lnTo>
                  <a:lnTo>
                    <a:pt x="105918" y="63247"/>
                  </a:lnTo>
                  <a:lnTo>
                    <a:pt x="106680" y="56388"/>
                  </a:lnTo>
                  <a:lnTo>
                    <a:pt x="105918" y="50292"/>
                  </a:lnTo>
                  <a:lnTo>
                    <a:pt x="105156" y="43435"/>
                  </a:lnTo>
                  <a:lnTo>
                    <a:pt x="105918" y="43435"/>
                  </a:lnTo>
                  <a:lnTo>
                    <a:pt x="108204" y="51816"/>
                  </a:lnTo>
                  <a:lnTo>
                    <a:pt x="108204" y="59436"/>
                  </a:lnTo>
                  <a:lnTo>
                    <a:pt x="105156" y="73152"/>
                  </a:lnTo>
                  <a:lnTo>
                    <a:pt x="102109" y="79248"/>
                  </a:lnTo>
                  <a:lnTo>
                    <a:pt x="98299" y="85344"/>
                  </a:lnTo>
                  <a:lnTo>
                    <a:pt x="94488" y="89916"/>
                  </a:lnTo>
                  <a:lnTo>
                    <a:pt x="89154" y="95250"/>
                  </a:lnTo>
                  <a:lnTo>
                    <a:pt x="83059" y="98298"/>
                  </a:lnTo>
                  <a:lnTo>
                    <a:pt x="76200" y="100585"/>
                  </a:lnTo>
                  <a:lnTo>
                    <a:pt x="70104" y="102870"/>
                  </a:lnTo>
                  <a:lnTo>
                    <a:pt x="63247" y="103632"/>
                  </a:lnTo>
                  <a:lnTo>
                    <a:pt x="48006" y="102109"/>
                  </a:lnTo>
                  <a:lnTo>
                    <a:pt x="39625" y="98298"/>
                  </a:lnTo>
                  <a:lnTo>
                    <a:pt x="32004" y="93726"/>
                  </a:lnTo>
                  <a:lnTo>
                    <a:pt x="25147" y="88392"/>
                  </a:lnTo>
                  <a:lnTo>
                    <a:pt x="18288" y="82297"/>
                  </a:lnTo>
                  <a:lnTo>
                    <a:pt x="7620" y="68580"/>
                  </a:lnTo>
                  <a:lnTo>
                    <a:pt x="3811" y="60960"/>
                  </a:lnTo>
                  <a:lnTo>
                    <a:pt x="1525" y="53340"/>
                  </a:lnTo>
                  <a:lnTo>
                    <a:pt x="0" y="45720"/>
                  </a:lnTo>
                  <a:lnTo>
                    <a:pt x="3049" y="30480"/>
                  </a:lnTo>
                  <a:lnTo>
                    <a:pt x="6097" y="23622"/>
                  </a:lnTo>
                  <a:lnTo>
                    <a:pt x="9906" y="16764"/>
                  </a:lnTo>
                  <a:lnTo>
                    <a:pt x="14478" y="10668"/>
                  </a:lnTo>
                  <a:lnTo>
                    <a:pt x="20575" y="6096"/>
                  </a:lnTo>
                  <a:lnTo>
                    <a:pt x="26670" y="3048"/>
                  </a:lnTo>
                  <a:lnTo>
                    <a:pt x="34290" y="1524"/>
                  </a:lnTo>
                  <a:lnTo>
                    <a:pt x="434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3F4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1" name="Shape 192876"/>
            <p:cNvSpPr/>
            <p:nvPr/>
          </p:nvSpPr>
          <p:spPr>
            <a:xfrm>
              <a:off x="120397" y="0"/>
              <a:ext cx="102108" cy="201168"/>
            </a:xfrm>
            <a:custGeom>
              <a:avLst/>
              <a:gdLst/>
              <a:ahLst/>
              <a:cxnLst/>
              <a:rect l="0" t="0" r="0" b="0"/>
              <a:pathLst>
                <a:path w="102108" h="201168">
                  <a:moveTo>
                    <a:pt x="0" y="0"/>
                  </a:moveTo>
                  <a:lnTo>
                    <a:pt x="762" y="0"/>
                  </a:lnTo>
                  <a:lnTo>
                    <a:pt x="14478" y="7620"/>
                  </a:lnTo>
                  <a:lnTo>
                    <a:pt x="27432" y="15240"/>
                  </a:lnTo>
                  <a:lnTo>
                    <a:pt x="39624" y="25147"/>
                  </a:lnTo>
                  <a:lnTo>
                    <a:pt x="51053" y="34290"/>
                  </a:lnTo>
                  <a:lnTo>
                    <a:pt x="61722" y="46482"/>
                  </a:lnTo>
                  <a:lnTo>
                    <a:pt x="72390" y="57913"/>
                  </a:lnTo>
                  <a:lnTo>
                    <a:pt x="80772" y="70104"/>
                  </a:lnTo>
                  <a:lnTo>
                    <a:pt x="87630" y="83820"/>
                  </a:lnTo>
                  <a:lnTo>
                    <a:pt x="98298" y="111252"/>
                  </a:lnTo>
                  <a:lnTo>
                    <a:pt x="100584" y="124206"/>
                  </a:lnTo>
                  <a:lnTo>
                    <a:pt x="102108" y="138685"/>
                  </a:lnTo>
                  <a:lnTo>
                    <a:pt x="102108" y="154687"/>
                  </a:lnTo>
                  <a:lnTo>
                    <a:pt x="99060" y="169926"/>
                  </a:lnTo>
                  <a:lnTo>
                    <a:pt x="91440" y="199644"/>
                  </a:lnTo>
                  <a:lnTo>
                    <a:pt x="91440" y="201168"/>
                  </a:lnTo>
                  <a:lnTo>
                    <a:pt x="88392" y="201168"/>
                  </a:lnTo>
                  <a:lnTo>
                    <a:pt x="88392" y="199644"/>
                  </a:lnTo>
                  <a:lnTo>
                    <a:pt x="87630" y="194311"/>
                  </a:lnTo>
                  <a:lnTo>
                    <a:pt x="88392" y="188976"/>
                  </a:lnTo>
                  <a:lnTo>
                    <a:pt x="95250" y="154687"/>
                  </a:lnTo>
                  <a:lnTo>
                    <a:pt x="96012" y="145542"/>
                  </a:lnTo>
                  <a:lnTo>
                    <a:pt x="96774" y="137161"/>
                  </a:lnTo>
                  <a:lnTo>
                    <a:pt x="96012" y="128016"/>
                  </a:lnTo>
                  <a:lnTo>
                    <a:pt x="95250" y="119635"/>
                  </a:lnTo>
                  <a:lnTo>
                    <a:pt x="92964" y="111252"/>
                  </a:lnTo>
                  <a:lnTo>
                    <a:pt x="90678" y="102109"/>
                  </a:lnTo>
                  <a:lnTo>
                    <a:pt x="83820" y="86868"/>
                  </a:lnTo>
                  <a:lnTo>
                    <a:pt x="76962" y="73152"/>
                  </a:lnTo>
                  <a:lnTo>
                    <a:pt x="68580" y="60961"/>
                  </a:lnTo>
                  <a:lnTo>
                    <a:pt x="58674" y="48006"/>
                  </a:lnTo>
                  <a:lnTo>
                    <a:pt x="48768" y="37338"/>
                  </a:lnTo>
                  <a:lnTo>
                    <a:pt x="37338" y="27432"/>
                  </a:lnTo>
                  <a:lnTo>
                    <a:pt x="25908" y="18288"/>
                  </a:lnTo>
                  <a:lnTo>
                    <a:pt x="12953" y="9144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2" name="Shape 192877"/>
            <p:cNvSpPr/>
            <p:nvPr/>
          </p:nvSpPr>
          <p:spPr>
            <a:xfrm>
              <a:off x="30480" y="187452"/>
              <a:ext cx="184404" cy="57912"/>
            </a:xfrm>
            <a:custGeom>
              <a:avLst/>
              <a:gdLst/>
              <a:ahLst/>
              <a:cxnLst/>
              <a:rect l="0" t="0" r="0" b="0"/>
              <a:pathLst>
                <a:path w="184404" h="57912">
                  <a:moveTo>
                    <a:pt x="120396" y="0"/>
                  </a:moveTo>
                  <a:lnTo>
                    <a:pt x="132588" y="0"/>
                  </a:lnTo>
                  <a:lnTo>
                    <a:pt x="144780" y="1524"/>
                  </a:lnTo>
                  <a:lnTo>
                    <a:pt x="157734" y="3810"/>
                  </a:lnTo>
                  <a:lnTo>
                    <a:pt x="169926" y="7620"/>
                  </a:lnTo>
                  <a:lnTo>
                    <a:pt x="182880" y="12192"/>
                  </a:lnTo>
                  <a:lnTo>
                    <a:pt x="184404" y="13716"/>
                  </a:lnTo>
                  <a:lnTo>
                    <a:pt x="184404" y="15240"/>
                  </a:lnTo>
                  <a:lnTo>
                    <a:pt x="182880" y="16002"/>
                  </a:lnTo>
                  <a:lnTo>
                    <a:pt x="181356" y="17526"/>
                  </a:lnTo>
                  <a:lnTo>
                    <a:pt x="155448" y="11430"/>
                  </a:lnTo>
                  <a:lnTo>
                    <a:pt x="142494" y="9906"/>
                  </a:lnTo>
                  <a:lnTo>
                    <a:pt x="129540" y="7620"/>
                  </a:lnTo>
                  <a:lnTo>
                    <a:pt x="116586" y="6858"/>
                  </a:lnTo>
                  <a:lnTo>
                    <a:pt x="102870" y="6858"/>
                  </a:lnTo>
                  <a:lnTo>
                    <a:pt x="89916" y="8382"/>
                  </a:lnTo>
                  <a:lnTo>
                    <a:pt x="76200" y="11430"/>
                  </a:lnTo>
                  <a:lnTo>
                    <a:pt x="66294" y="15240"/>
                  </a:lnTo>
                  <a:lnTo>
                    <a:pt x="55626" y="19050"/>
                  </a:lnTo>
                  <a:lnTo>
                    <a:pt x="45720" y="24385"/>
                  </a:lnTo>
                  <a:lnTo>
                    <a:pt x="36576" y="29718"/>
                  </a:lnTo>
                  <a:lnTo>
                    <a:pt x="26670" y="36576"/>
                  </a:lnTo>
                  <a:lnTo>
                    <a:pt x="18288" y="43435"/>
                  </a:lnTo>
                  <a:lnTo>
                    <a:pt x="1524" y="57912"/>
                  </a:lnTo>
                  <a:lnTo>
                    <a:pt x="0" y="57912"/>
                  </a:lnTo>
                  <a:lnTo>
                    <a:pt x="0" y="57150"/>
                  </a:lnTo>
                  <a:lnTo>
                    <a:pt x="9906" y="48006"/>
                  </a:lnTo>
                  <a:lnTo>
                    <a:pt x="19050" y="39624"/>
                  </a:lnTo>
                  <a:lnTo>
                    <a:pt x="29718" y="32004"/>
                  </a:lnTo>
                  <a:lnTo>
                    <a:pt x="51054" y="18288"/>
                  </a:lnTo>
                  <a:lnTo>
                    <a:pt x="62484" y="13716"/>
                  </a:lnTo>
                  <a:lnTo>
                    <a:pt x="73914" y="8382"/>
                  </a:lnTo>
                  <a:lnTo>
                    <a:pt x="85344" y="5335"/>
                  </a:lnTo>
                  <a:lnTo>
                    <a:pt x="96774" y="3048"/>
                  </a:lnTo>
                  <a:lnTo>
                    <a:pt x="108966" y="762"/>
                  </a:lnTo>
                  <a:lnTo>
                    <a:pt x="1203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3" name="Shape 192878"/>
            <p:cNvSpPr/>
            <p:nvPr/>
          </p:nvSpPr>
          <p:spPr>
            <a:xfrm>
              <a:off x="208026" y="145542"/>
              <a:ext cx="153924" cy="63246"/>
            </a:xfrm>
            <a:custGeom>
              <a:avLst/>
              <a:gdLst/>
              <a:ahLst/>
              <a:cxnLst/>
              <a:rect l="0" t="0" r="0" b="0"/>
              <a:pathLst>
                <a:path w="153924" h="63246">
                  <a:moveTo>
                    <a:pt x="153162" y="0"/>
                  </a:moveTo>
                  <a:lnTo>
                    <a:pt x="153924" y="0"/>
                  </a:lnTo>
                  <a:lnTo>
                    <a:pt x="153924" y="2286"/>
                  </a:lnTo>
                  <a:lnTo>
                    <a:pt x="153162" y="2286"/>
                  </a:lnTo>
                  <a:lnTo>
                    <a:pt x="130302" y="6096"/>
                  </a:lnTo>
                  <a:lnTo>
                    <a:pt x="107442" y="10668"/>
                  </a:lnTo>
                  <a:lnTo>
                    <a:pt x="84582" y="18288"/>
                  </a:lnTo>
                  <a:lnTo>
                    <a:pt x="73914" y="23622"/>
                  </a:lnTo>
                  <a:lnTo>
                    <a:pt x="62485" y="28194"/>
                  </a:lnTo>
                  <a:lnTo>
                    <a:pt x="28194" y="46482"/>
                  </a:lnTo>
                  <a:lnTo>
                    <a:pt x="20574" y="50292"/>
                  </a:lnTo>
                  <a:lnTo>
                    <a:pt x="14478" y="54102"/>
                  </a:lnTo>
                  <a:lnTo>
                    <a:pt x="7620" y="60198"/>
                  </a:lnTo>
                  <a:lnTo>
                    <a:pt x="4573" y="63246"/>
                  </a:lnTo>
                  <a:lnTo>
                    <a:pt x="1524" y="63246"/>
                  </a:lnTo>
                  <a:lnTo>
                    <a:pt x="0" y="62484"/>
                  </a:lnTo>
                  <a:lnTo>
                    <a:pt x="0" y="60960"/>
                  </a:lnTo>
                  <a:lnTo>
                    <a:pt x="762" y="60198"/>
                  </a:lnTo>
                  <a:lnTo>
                    <a:pt x="6858" y="53340"/>
                  </a:lnTo>
                  <a:lnTo>
                    <a:pt x="14478" y="46482"/>
                  </a:lnTo>
                  <a:lnTo>
                    <a:pt x="22099" y="41910"/>
                  </a:lnTo>
                  <a:lnTo>
                    <a:pt x="30480" y="37338"/>
                  </a:lnTo>
                  <a:lnTo>
                    <a:pt x="48768" y="28194"/>
                  </a:lnTo>
                  <a:lnTo>
                    <a:pt x="65532" y="20574"/>
                  </a:lnTo>
                  <a:lnTo>
                    <a:pt x="86868" y="12954"/>
                  </a:lnTo>
                  <a:lnTo>
                    <a:pt x="108204" y="6096"/>
                  </a:lnTo>
                  <a:lnTo>
                    <a:pt x="130302" y="2286"/>
                  </a:lnTo>
                  <a:lnTo>
                    <a:pt x="1531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4" name="Shape 192879"/>
            <p:cNvSpPr/>
            <p:nvPr/>
          </p:nvSpPr>
          <p:spPr>
            <a:xfrm>
              <a:off x="211837" y="205740"/>
              <a:ext cx="58674" cy="164592"/>
            </a:xfrm>
            <a:custGeom>
              <a:avLst/>
              <a:gdLst/>
              <a:ahLst/>
              <a:cxnLst/>
              <a:rect l="0" t="0" r="0" b="0"/>
              <a:pathLst>
                <a:path w="58674" h="164592">
                  <a:moveTo>
                    <a:pt x="0" y="0"/>
                  </a:moveTo>
                  <a:lnTo>
                    <a:pt x="762" y="0"/>
                  </a:lnTo>
                  <a:lnTo>
                    <a:pt x="9144" y="8382"/>
                  </a:lnTo>
                  <a:lnTo>
                    <a:pt x="16763" y="18288"/>
                  </a:lnTo>
                  <a:lnTo>
                    <a:pt x="23622" y="27432"/>
                  </a:lnTo>
                  <a:lnTo>
                    <a:pt x="30480" y="35814"/>
                  </a:lnTo>
                  <a:lnTo>
                    <a:pt x="35813" y="45720"/>
                  </a:lnTo>
                  <a:lnTo>
                    <a:pt x="41148" y="54864"/>
                  </a:lnTo>
                  <a:lnTo>
                    <a:pt x="44958" y="64770"/>
                  </a:lnTo>
                  <a:lnTo>
                    <a:pt x="52577" y="86106"/>
                  </a:lnTo>
                  <a:lnTo>
                    <a:pt x="54101" y="96012"/>
                  </a:lnTo>
                  <a:lnTo>
                    <a:pt x="57150" y="107442"/>
                  </a:lnTo>
                  <a:lnTo>
                    <a:pt x="57912" y="118110"/>
                  </a:lnTo>
                  <a:lnTo>
                    <a:pt x="58674" y="140209"/>
                  </a:lnTo>
                  <a:lnTo>
                    <a:pt x="57912" y="164592"/>
                  </a:lnTo>
                  <a:lnTo>
                    <a:pt x="57150" y="164592"/>
                  </a:lnTo>
                  <a:lnTo>
                    <a:pt x="56388" y="163830"/>
                  </a:lnTo>
                  <a:lnTo>
                    <a:pt x="57150" y="140970"/>
                  </a:lnTo>
                  <a:lnTo>
                    <a:pt x="54863" y="118872"/>
                  </a:lnTo>
                  <a:lnTo>
                    <a:pt x="51053" y="96774"/>
                  </a:lnTo>
                  <a:lnTo>
                    <a:pt x="45720" y="76200"/>
                  </a:lnTo>
                  <a:lnTo>
                    <a:pt x="41910" y="65532"/>
                  </a:lnTo>
                  <a:lnTo>
                    <a:pt x="38100" y="56388"/>
                  </a:lnTo>
                  <a:lnTo>
                    <a:pt x="33527" y="46482"/>
                  </a:lnTo>
                  <a:lnTo>
                    <a:pt x="27432" y="36576"/>
                  </a:lnTo>
                  <a:lnTo>
                    <a:pt x="22098" y="28194"/>
                  </a:lnTo>
                  <a:lnTo>
                    <a:pt x="15239" y="19050"/>
                  </a:lnTo>
                  <a:lnTo>
                    <a:pt x="0" y="22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Shape 192880"/>
            <p:cNvSpPr/>
            <p:nvPr/>
          </p:nvSpPr>
          <p:spPr>
            <a:xfrm>
              <a:off x="192029" y="181361"/>
              <a:ext cx="6092" cy="6853"/>
            </a:xfrm>
            <a:custGeom>
              <a:avLst/>
              <a:gdLst/>
              <a:ahLst/>
              <a:cxnLst/>
              <a:rect l="0" t="0" r="0" b="0"/>
              <a:pathLst>
                <a:path w="6092" h="6853">
                  <a:moveTo>
                    <a:pt x="0" y="0"/>
                  </a:moveTo>
                  <a:lnTo>
                    <a:pt x="6092" y="6091"/>
                  </a:lnTo>
                  <a:lnTo>
                    <a:pt x="6092" y="685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Shape 192881"/>
            <p:cNvSpPr/>
            <p:nvPr/>
          </p:nvSpPr>
          <p:spPr>
            <a:xfrm>
              <a:off x="192023" y="181355"/>
              <a:ext cx="5" cy="6"/>
            </a:xfrm>
            <a:custGeom>
              <a:avLst/>
              <a:gdLst/>
              <a:ahLst/>
              <a:cxnLst/>
              <a:rect l="0" t="0" r="0" b="0"/>
              <a:pathLst>
                <a:path w="5" h="6">
                  <a:moveTo>
                    <a:pt x="0" y="0"/>
                  </a:moveTo>
                  <a:lnTo>
                    <a:pt x="2" y="2"/>
                  </a:lnTo>
                  <a:lnTo>
                    <a:pt x="5" y="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Shape 192882"/>
            <p:cNvSpPr/>
            <p:nvPr/>
          </p:nvSpPr>
          <p:spPr>
            <a:xfrm>
              <a:off x="78487" y="19813"/>
              <a:ext cx="174498" cy="161542"/>
            </a:xfrm>
            <a:custGeom>
              <a:avLst/>
              <a:gdLst/>
              <a:ahLst/>
              <a:cxnLst/>
              <a:rect l="0" t="0" r="0" b="0"/>
              <a:pathLst>
                <a:path w="174498" h="161542">
                  <a:moveTo>
                    <a:pt x="140208" y="0"/>
                  </a:moveTo>
                  <a:lnTo>
                    <a:pt x="147827" y="0"/>
                  </a:lnTo>
                  <a:lnTo>
                    <a:pt x="152400" y="1524"/>
                  </a:lnTo>
                  <a:lnTo>
                    <a:pt x="156210" y="3048"/>
                  </a:lnTo>
                  <a:lnTo>
                    <a:pt x="160020" y="6096"/>
                  </a:lnTo>
                  <a:lnTo>
                    <a:pt x="163068" y="9144"/>
                  </a:lnTo>
                  <a:lnTo>
                    <a:pt x="167639" y="16763"/>
                  </a:lnTo>
                  <a:lnTo>
                    <a:pt x="171450" y="24384"/>
                  </a:lnTo>
                  <a:lnTo>
                    <a:pt x="174498" y="47244"/>
                  </a:lnTo>
                  <a:lnTo>
                    <a:pt x="174498" y="70865"/>
                  </a:lnTo>
                  <a:lnTo>
                    <a:pt x="171450" y="92963"/>
                  </a:lnTo>
                  <a:lnTo>
                    <a:pt x="167639" y="116585"/>
                  </a:lnTo>
                  <a:lnTo>
                    <a:pt x="166877" y="117348"/>
                  </a:lnTo>
                  <a:lnTo>
                    <a:pt x="164592" y="118110"/>
                  </a:lnTo>
                  <a:lnTo>
                    <a:pt x="163068" y="117348"/>
                  </a:lnTo>
                  <a:lnTo>
                    <a:pt x="161544" y="115061"/>
                  </a:lnTo>
                  <a:lnTo>
                    <a:pt x="164592" y="78485"/>
                  </a:lnTo>
                  <a:lnTo>
                    <a:pt x="165353" y="60198"/>
                  </a:lnTo>
                  <a:lnTo>
                    <a:pt x="163830" y="41910"/>
                  </a:lnTo>
                  <a:lnTo>
                    <a:pt x="163068" y="32003"/>
                  </a:lnTo>
                  <a:lnTo>
                    <a:pt x="160020" y="22098"/>
                  </a:lnTo>
                  <a:lnTo>
                    <a:pt x="157734" y="17525"/>
                  </a:lnTo>
                  <a:lnTo>
                    <a:pt x="155448" y="13715"/>
                  </a:lnTo>
                  <a:lnTo>
                    <a:pt x="151638" y="10668"/>
                  </a:lnTo>
                  <a:lnTo>
                    <a:pt x="146303" y="9144"/>
                  </a:lnTo>
                  <a:lnTo>
                    <a:pt x="138684" y="9144"/>
                  </a:lnTo>
                  <a:lnTo>
                    <a:pt x="133350" y="10668"/>
                  </a:lnTo>
                  <a:lnTo>
                    <a:pt x="127253" y="14477"/>
                  </a:lnTo>
                  <a:lnTo>
                    <a:pt x="121920" y="18287"/>
                  </a:lnTo>
                  <a:lnTo>
                    <a:pt x="111251" y="28194"/>
                  </a:lnTo>
                  <a:lnTo>
                    <a:pt x="104394" y="31242"/>
                  </a:lnTo>
                  <a:lnTo>
                    <a:pt x="99060" y="34289"/>
                  </a:lnTo>
                  <a:lnTo>
                    <a:pt x="91439" y="35051"/>
                  </a:lnTo>
                  <a:lnTo>
                    <a:pt x="84582" y="35813"/>
                  </a:lnTo>
                  <a:lnTo>
                    <a:pt x="70103" y="35051"/>
                  </a:lnTo>
                  <a:lnTo>
                    <a:pt x="56388" y="32765"/>
                  </a:lnTo>
                  <a:lnTo>
                    <a:pt x="41910" y="32003"/>
                  </a:lnTo>
                  <a:lnTo>
                    <a:pt x="35051" y="32765"/>
                  </a:lnTo>
                  <a:lnTo>
                    <a:pt x="27432" y="34289"/>
                  </a:lnTo>
                  <a:lnTo>
                    <a:pt x="20574" y="36575"/>
                  </a:lnTo>
                  <a:lnTo>
                    <a:pt x="14477" y="41148"/>
                  </a:lnTo>
                  <a:lnTo>
                    <a:pt x="9144" y="45720"/>
                  </a:lnTo>
                  <a:lnTo>
                    <a:pt x="5334" y="51815"/>
                  </a:lnTo>
                  <a:lnTo>
                    <a:pt x="4572" y="54101"/>
                  </a:lnTo>
                  <a:lnTo>
                    <a:pt x="3810" y="57911"/>
                  </a:lnTo>
                  <a:lnTo>
                    <a:pt x="3810" y="61722"/>
                  </a:lnTo>
                  <a:lnTo>
                    <a:pt x="4572" y="66294"/>
                  </a:lnTo>
                  <a:lnTo>
                    <a:pt x="7620" y="76961"/>
                  </a:lnTo>
                  <a:lnTo>
                    <a:pt x="12953" y="85344"/>
                  </a:lnTo>
                  <a:lnTo>
                    <a:pt x="19050" y="93725"/>
                  </a:lnTo>
                  <a:lnTo>
                    <a:pt x="27432" y="100584"/>
                  </a:lnTo>
                  <a:lnTo>
                    <a:pt x="38100" y="110489"/>
                  </a:lnTo>
                  <a:lnTo>
                    <a:pt x="50292" y="118110"/>
                  </a:lnTo>
                  <a:lnTo>
                    <a:pt x="75438" y="132587"/>
                  </a:lnTo>
                  <a:lnTo>
                    <a:pt x="86868" y="140208"/>
                  </a:lnTo>
                  <a:lnTo>
                    <a:pt x="99060" y="149351"/>
                  </a:lnTo>
                  <a:lnTo>
                    <a:pt x="109727" y="157734"/>
                  </a:lnTo>
                  <a:lnTo>
                    <a:pt x="113536" y="161542"/>
                  </a:lnTo>
                  <a:lnTo>
                    <a:pt x="105918" y="156210"/>
                  </a:lnTo>
                  <a:lnTo>
                    <a:pt x="89153" y="145542"/>
                  </a:lnTo>
                  <a:lnTo>
                    <a:pt x="54863" y="124968"/>
                  </a:lnTo>
                  <a:lnTo>
                    <a:pt x="38100" y="114300"/>
                  </a:lnTo>
                  <a:lnTo>
                    <a:pt x="30480" y="108203"/>
                  </a:lnTo>
                  <a:lnTo>
                    <a:pt x="22860" y="102870"/>
                  </a:lnTo>
                  <a:lnTo>
                    <a:pt x="16001" y="96011"/>
                  </a:lnTo>
                  <a:lnTo>
                    <a:pt x="5334" y="80772"/>
                  </a:lnTo>
                  <a:lnTo>
                    <a:pt x="1524" y="71627"/>
                  </a:lnTo>
                  <a:lnTo>
                    <a:pt x="762" y="64770"/>
                  </a:lnTo>
                  <a:lnTo>
                    <a:pt x="0" y="59435"/>
                  </a:lnTo>
                  <a:lnTo>
                    <a:pt x="762" y="53339"/>
                  </a:lnTo>
                  <a:lnTo>
                    <a:pt x="3810" y="48768"/>
                  </a:lnTo>
                  <a:lnTo>
                    <a:pt x="6858" y="43434"/>
                  </a:lnTo>
                  <a:lnTo>
                    <a:pt x="10668" y="38861"/>
                  </a:lnTo>
                  <a:lnTo>
                    <a:pt x="15239" y="35051"/>
                  </a:lnTo>
                  <a:lnTo>
                    <a:pt x="20574" y="31242"/>
                  </a:lnTo>
                  <a:lnTo>
                    <a:pt x="24384" y="28956"/>
                  </a:lnTo>
                  <a:lnTo>
                    <a:pt x="29718" y="28194"/>
                  </a:lnTo>
                  <a:lnTo>
                    <a:pt x="38100" y="27432"/>
                  </a:lnTo>
                  <a:lnTo>
                    <a:pt x="47244" y="27432"/>
                  </a:lnTo>
                  <a:lnTo>
                    <a:pt x="56388" y="28956"/>
                  </a:lnTo>
                  <a:lnTo>
                    <a:pt x="65532" y="30480"/>
                  </a:lnTo>
                  <a:lnTo>
                    <a:pt x="75438" y="31242"/>
                  </a:lnTo>
                  <a:lnTo>
                    <a:pt x="84582" y="31242"/>
                  </a:lnTo>
                  <a:lnTo>
                    <a:pt x="92963" y="30480"/>
                  </a:lnTo>
                  <a:lnTo>
                    <a:pt x="99822" y="27432"/>
                  </a:lnTo>
                  <a:lnTo>
                    <a:pt x="106680" y="22098"/>
                  </a:lnTo>
                  <a:lnTo>
                    <a:pt x="118872" y="11430"/>
                  </a:lnTo>
                  <a:lnTo>
                    <a:pt x="132588" y="2285"/>
                  </a:lnTo>
                  <a:lnTo>
                    <a:pt x="14020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Shape 192883"/>
            <p:cNvSpPr/>
            <p:nvPr/>
          </p:nvSpPr>
          <p:spPr>
            <a:xfrm>
              <a:off x="159259" y="198882"/>
              <a:ext cx="176022" cy="203454"/>
            </a:xfrm>
            <a:custGeom>
              <a:avLst/>
              <a:gdLst/>
              <a:ahLst/>
              <a:cxnLst/>
              <a:rect l="0" t="0" r="0" b="0"/>
              <a:pathLst>
                <a:path w="176022" h="203454">
                  <a:moveTo>
                    <a:pt x="48768" y="0"/>
                  </a:moveTo>
                  <a:lnTo>
                    <a:pt x="49530" y="762"/>
                  </a:lnTo>
                  <a:lnTo>
                    <a:pt x="32766" y="34290"/>
                  </a:lnTo>
                  <a:lnTo>
                    <a:pt x="19050" y="68580"/>
                  </a:lnTo>
                  <a:lnTo>
                    <a:pt x="12192" y="88392"/>
                  </a:lnTo>
                  <a:lnTo>
                    <a:pt x="7620" y="108204"/>
                  </a:lnTo>
                  <a:lnTo>
                    <a:pt x="3810" y="128778"/>
                  </a:lnTo>
                  <a:lnTo>
                    <a:pt x="3048" y="138684"/>
                  </a:lnTo>
                  <a:lnTo>
                    <a:pt x="3048" y="158496"/>
                  </a:lnTo>
                  <a:lnTo>
                    <a:pt x="6096" y="169164"/>
                  </a:lnTo>
                  <a:lnTo>
                    <a:pt x="9906" y="180594"/>
                  </a:lnTo>
                  <a:lnTo>
                    <a:pt x="12192" y="186690"/>
                  </a:lnTo>
                  <a:lnTo>
                    <a:pt x="15240" y="191262"/>
                  </a:lnTo>
                  <a:lnTo>
                    <a:pt x="19050" y="195834"/>
                  </a:lnTo>
                  <a:lnTo>
                    <a:pt x="22098" y="198120"/>
                  </a:lnTo>
                  <a:lnTo>
                    <a:pt x="26670" y="201168"/>
                  </a:lnTo>
                  <a:lnTo>
                    <a:pt x="30480" y="201930"/>
                  </a:lnTo>
                  <a:lnTo>
                    <a:pt x="35052" y="201930"/>
                  </a:lnTo>
                  <a:lnTo>
                    <a:pt x="40386" y="201168"/>
                  </a:lnTo>
                  <a:lnTo>
                    <a:pt x="45720" y="197358"/>
                  </a:lnTo>
                  <a:lnTo>
                    <a:pt x="51816" y="192786"/>
                  </a:lnTo>
                  <a:lnTo>
                    <a:pt x="56388" y="186690"/>
                  </a:lnTo>
                  <a:lnTo>
                    <a:pt x="60960" y="179832"/>
                  </a:lnTo>
                  <a:lnTo>
                    <a:pt x="64008" y="174498"/>
                  </a:lnTo>
                  <a:lnTo>
                    <a:pt x="67056" y="167640"/>
                  </a:lnTo>
                  <a:lnTo>
                    <a:pt x="71628" y="153162"/>
                  </a:lnTo>
                  <a:lnTo>
                    <a:pt x="74676" y="146304"/>
                  </a:lnTo>
                  <a:lnTo>
                    <a:pt x="78486" y="139446"/>
                  </a:lnTo>
                  <a:lnTo>
                    <a:pt x="82296" y="134874"/>
                  </a:lnTo>
                  <a:lnTo>
                    <a:pt x="87630" y="129540"/>
                  </a:lnTo>
                  <a:lnTo>
                    <a:pt x="90678" y="128778"/>
                  </a:lnTo>
                  <a:lnTo>
                    <a:pt x="94488" y="128016"/>
                  </a:lnTo>
                  <a:lnTo>
                    <a:pt x="97536" y="128016"/>
                  </a:lnTo>
                  <a:lnTo>
                    <a:pt x="101346" y="128778"/>
                  </a:lnTo>
                  <a:lnTo>
                    <a:pt x="107442" y="130302"/>
                  </a:lnTo>
                  <a:lnTo>
                    <a:pt x="113538" y="134874"/>
                  </a:lnTo>
                  <a:lnTo>
                    <a:pt x="124968" y="140208"/>
                  </a:lnTo>
                  <a:lnTo>
                    <a:pt x="130302" y="142494"/>
                  </a:lnTo>
                  <a:lnTo>
                    <a:pt x="137160" y="143256"/>
                  </a:lnTo>
                  <a:lnTo>
                    <a:pt x="144018" y="142494"/>
                  </a:lnTo>
                  <a:lnTo>
                    <a:pt x="151638" y="139446"/>
                  </a:lnTo>
                  <a:lnTo>
                    <a:pt x="156210" y="136398"/>
                  </a:lnTo>
                  <a:lnTo>
                    <a:pt x="160782" y="132588"/>
                  </a:lnTo>
                  <a:lnTo>
                    <a:pt x="163830" y="128778"/>
                  </a:lnTo>
                  <a:lnTo>
                    <a:pt x="166116" y="124968"/>
                  </a:lnTo>
                  <a:lnTo>
                    <a:pt x="166878" y="121158"/>
                  </a:lnTo>
                  <a:lnTo>
                    <a:pt x="166878" y="117348"/>
                  </a:lnTo>
                  <a:lnTo>
                    <a:pt x="166116" y="113538"/>
                  </a:lnTo>
                  <a:lnTo>
                    <a:pt x="164592" y="108204"/>
                  </a:lnTo>
                  <a:lnTo>
                    <a:pt x="160020" y="100584"/>
                  </a:lnTo>
                  <a:lnTo>
                    <a:pt x="154686" y="92202"/>
                  </a:lnTo>
                  <a:lnTo>
                    <a:pt x="141732" y="77724"/>
                  </a:lnTo>
                  <a:lnTo>
                    <a:pt x="128016" y="63246"/>
                  </a:lnTo>
                  <a:lnTo>
                    <a:pt x="113538" y="48768"/>
                  </a:lnTo>
                  <a:lnTo>
                    <a:pt x="84582" y="19050"/>
                  </a:lnTo>
                  <a:lnTo>
                    <a:pt x="83820" y="17526"/>
                  </a:lnTo>
                  <a:lnTo>
                    <a:pt x="84582" y="16764"/>
                  </a:lnTo>
                  <a:lnTo>
                    <a:pt x="86868" y="15240"/>
                  </a:lnTo>
                  <a:lnTo>
                    <a:pt x="87630" y="16764"/>
                  </a:lnTo>
                  <a:lnTo>
                    <a:pt x="105918" y="32004"/>
                  </a:lnTo>
                  <a:lnTo>
                    <a:pt x="124206" y="48768"/>
                  </a:lnTo>
                  <a:lnTo>
                    <a:pt x="141732" y="64770"/>
                  </a:lnTo>
                  <a:lnTo>
                    <a:pt x="159258" y="82296"/>
                  </a:lnTo>
                  <a:lnTo>
                    <a:pt x="167640" y="93726"/>
                  </a:lnTo>
                  <a:lnTo>
                    <a:pt x="171450" y="100584"/>
                  </a:lnTo>
                  <a:lnTo>
                    <a:pt x="174498" y="107442"/>
                  </a:lnTo>
                  <a:lnTo>
                    <a:pt x="176022" y="115062"/>
                  </a:lnTo>
                  <a:lnTo>
                    <a:pt x="176022" y="125730"/>
                  </a:lnTo>
                  <a:lnTo>
                    <a:pt x="175260" y="128778"/>
                  </a:lnTo>
                  <a:lnTo>
                    <a:pt x="173736" y="132588"/>
                  </a:lnTo>
                  <a:lnTo>
                    <a:pt x="170688" y="135636"/>
                  </a:lnTo>
                  <a:lnTo>
                    <a:pt x="166116" y="139446"/>
                  </a:lnTo>
                  <a:lnTo>
                    <a:pt x="160782" y="143256"/>
                  </a:lnTo>
                  <a:lnTo>
                    <a:pt x="154686" y="147066"/>
                  </a:lnTo>
                  <a:lnTo>
                    <a:pt x="148590" y="149352"/>
                  </a:lnTo>
                  <a:lnTo>
                    <a:pt x="141732" y="150876"/>
                  </a:lnTo>
                  <a:lnTo>
                    <a:pt x="135636" y="150876"/>
                  </a:lnTo>
                  <a:lnTo>
                    <a:pt x="128778" y="150114"/>
                  </a:lnTo>
                  <a:lnTo>
                    <a:pt x="121920" y="147066"/>
                  </a:lnTo>
                  <a:lnTo>
                    <a:pt x="113538" y="140208"/>
                  </a:lnTo>
                  <a:lnTo>
                    <a:pt x="108966" y="136398"/>
                  </a:lnTo>
                  <a:lnTo>
                    <a:pt x="102870" y="133350"/>
                  </a:lnTo>
                  <a:lnTo>
                    <a:pt x="97536" y="130302"/>
                  </a:lnTo>
                  <a:lnTo>
                    <a:pt x="92202" y="130302"/>
                  </a:lnTo>
                  <a:lnTo>
                    <a:pt x="89916" y="131826"/>
                  </a:lnTo>
                  <a:lnTo>
                    <a:pt x="86868" y="132588"/>
                  </a:lnTo>
                  <a:lnTo>
                    <a:pt x="84582" y="134874"/>
                  </a:lnTo>
                  <a:lnTo>
                    <a:pt x="82296" y="138684"/>
                  </a:lnTo>
                  <a:lnTo>
                    <a:pt x="78486" y="146304"/>
                  </a:lnTo>
                  <a:lnTo>
                    <a:pt x="74676" y="155448"/>
                  </a:lnTo>
                  <a:lnTo>
                    <a:pt x="71628" y="164592"/>
                  </a:lnTo>
                  <a:lnTo>
                    <a:pt x="67818" y="172974"/>
                  </a:lnTo>
                  <a:lnTo>
                    <a:pt x="64770" y="179832"/>
                  </a:lnTo>
                  <a:lnTo>
                    <a:pt x="60960" y="185928"/>
                  </a:lnTo>
                  <a:lnTo>
                    <a:pt x="57150" y="190500"/>
                  </a:lnTo>
                  <a:lnTo>
                    <a:pt x="52578" y="195834"/>
                  </a:lnTo>
                  <a:lnTo>
                    <a:pt x="46482" y="199644"/>
                  </a:lnTo>
                  <a:lnTo>
                    <a:pt x="41148" y="201930"/>
                  </a:lnTo>
                  <a:lnTo>
                    <a:pt x="34290" y="203454"/>
                  </a:lnTo>
                  <a:lnTo>
                    <a:pt x="27432" y="203454"/>
                  </a:lnTo>
                  <a:lnTo>
                    <a:pt x="22098" y="201168"/>
                  </a:lnTo>
                  <a:lnTo>
                    <a:pt x="17526" y="199644"/>
                  </a:lnTo>
                  <a:lnTo>
                    <a:pt x="13716" y="195834"/>
                  </a:lnTo>
                  <a:lnTo>
                    <a:pt x="9906" y="190500"/>
                  </a:lnTo>
                  <a:lnTo>
                    <a:pt x="6858" y="185166"/>
                  </a:lnTo>
                  <a:lnTo>
                    <a:pt x="4572" y="179832"/>
                  </a:lnTo>
                  <a:lnTo>
                    <a:pt x="0" y="158496"/>
                  </a:lnTo>
                  <a:lnTo>
                    <a:pt x="0" y="137160"/>
                  </a:lnTo>
                  <a:lnTo>
                    <a:pt x="762" y="126492"/>
                  </a:lnTo>
                  <a:lnTo>
                    <a:pt x="3048" y="115824"/>
                  </a:lnTo>
                  <a:lnTo>
                    <a:pt x="4572" y="105156"/>
                  </a:lnTo>
                  <a:lnTo>
                    <a:pt x="11430" y="85344"/>
                  </a:lnTo>
                  <a:lnTo>
                    <a:pt x="19050" y="64008"/>
                  </a:lnTo>
                  <a:lnTo>
                    <a:pt x="27432" y="41910"/>
                  </a:lnTo>
                  <a:lnTo>
                    <a:pt x="37338" y="20574"/>
                  </a:lnTo>
                  <a:lnTo>
                    <a:pt x="487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DD3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Shape 192884"/>
            <p:cNvSpPr/>
            <p:nvPr/>
          </p:nvSpPr>
          <p:spPr>
            <a:xfrm>
              <a:off x="201930" y="80773"/>
              <a:ext cx="185928" cy="162306"/>
            </a:xfrm>
            <a:custGeom>
              <a:avLst/>
              <a:gdLst/>
              <a:ahLst/>
              <a:cxnLst/>
              <a:rect l="0" t="0" r="0" b="0"/>
              <a:pathLst>
                <a:path w="185928" h="162306">
                  <a:moveTo>
                    <a:pt x="138684" y="0"/>
                  </a:moveTo>
                  <a:lnTo>
                    <a:pt x="144780" y="762"/>
                  </a:lnTo>
                  <a:lnTo>
                    <a:pt x="151638" y="3048"/>
                  </a:lnTo>
                  <a:lnTo>
                    <a:pt x="158496" y="6858"/>
                  </a:lnTo>
                  <a:lnTo>
                    <a:pt x="163068" y="10668"/>
                  </a:lnTo>
                  <a:lnTo>
                    <a:pt x="167640" y="17525"/>
                  </a:lnTo>
                  <a:lnTo>
                    <a:pt x="171450" y="25146"/>
                  </a:lnTo>
                  <a:lnTo>
                    <a:pt x="173736" y="32003"/>
                  </a:lnTo>
                  <a:lnTo>
                    <a:pt x="174498" y="39624"/>
                  </a:lnTo>
                  <a:lnTo>
                    <a:pt x="173736" y="47244"/>
                  </a:lnTo>
                  <a:lnTo>
                    <a:pt x="171450" y="55625"/>
                  </a:lnTo>
                  <a:lnTo>
                    <a:pt x="166878" y="61722"/>
                  </a:lnTo>
                  <a:lnTo>
                    <a:pt x="160020" y="71627"/>
                  </a:lnTo>
                  <a:lnTo>
                    <a:pt x="154686" y="80772"/>
                  </a:lnTo>
                  <a:lnTo>
                    <a:pt x="153924" y="84582"/>
                  </a:lnTo>
                  <a:lnTo>
                    <a:pt x="153924" y="85344"/>
                  </a:lnTo>
                  <a:lnTo>
                    <a:pt x="154686" y="86106"/>
                  </a:lnTo>
                  <a:lnTo>
                    <a:pt x="161544" y="89915"/>
                  </a:lnTo>
                  <a:lnTo>
                    <a:pt x="169164" y="95250"/>
                  </a:lnTo>
                  <a:lnTo>
                    <a:pt x="174498" y="102108"/>
                  </a:lnTo>
                  <a:lnTo>
                    <a:pt x="179070" y="108203"/>
                  </a:lnTo>
                  <a:lnTo>
                    <a:pt x="184404" y="116586"/>
                  </a:lnTo>
                  <a:lnTo>
                    <a:pt x="185928" y="124968"/>
                  </a:lnTo>
                  <a:lnTo>
                    <a:pt x="185928" y="137160"/>
                  </a:lnTo>
                  <a:lnTo>
                    <a:pt x="185166" y="142494"/>
                  </a:lnTo>
                  <a:lnTo>
                    <a:pt x="180594" y="150114"/>
                  </a:lnTo>
                  <a:lnTo>
                    <a:pt x="177546" y="153924"/>
                  </a:lnTo>
                  <a:lnTo>
                    <a:pt x="173736" y="156972"/>
                  </a:lnTo>
                  <a:lnTo>
                    <a:pt x="169926" y="158496"/>
                  </a:lnTo>
                  <a:lnTo>
                    <a:pt x="166116" y="160782"/>
                  </a:lnTo>
                  <a:lnTo>
                    <a:pt x="161544" y="161544"/>
                  </a:lnTo>
                  <a:lnTo>
                    <a:pt x="156210" y="162306"/>
                  </a:lnTo>
                  <a:lnTo>
                    <a:pt x="142494" y="161544"/>
                  </a:lnTo>
                  <a:lnTo>
                    <a:pt x="128778" y="160020"/>
                  </a:lnTo>
                  <a:lnTo>
                    <a:pt x="115824" y="156210"/>
                  </a:lnTo>
                  <a:lnTo>
                    <a:pt x="102108" y="150876"/>
                  </a:lnTo>
                  <a:lnTo>
                    <a:pt x="63246" y="137160"/>
                  </a:lnTo>
                  <a:lnTo>
                    <a:pt x="49530" y="134874"/>
                  </a:lnTo>
                  <a:lnTo>
                    <a:pt x="48768" y="133350"/>
                  </a:lnTo>
                  <a:lnTo>
                    <a:pt x="48006" y="132588"/>
                  </a:lnTo>
                  <a:lnTo>
                    <a:pt x="48006" y="131064"/>
                  </a:lnTo>
                  <a:lnTo>
                    <a:pt x="48768" y="128015"/>
                  </a:lnTo>
                  <a:lnTo>
                    <a:pt x="49530" y="128015"/>
                  </a:lnTo>
                  <a:lnTo>
                    <a:pt x="51054" y="127253"/>
                  </a:lnTo>
                  <a:lnTo>
                    <a:pt x="60960" y="128777"/>
                  </a:lnTo>
                  <a:lnTo>
                    <a:pt x="71628" y="131064"/>
                  </a:lnTo>
                  <a:lnTo>
                    <a:pt x="92964" y="138684"/>
                  </a:lnTo>
                  <a:lnTo>
                    <a:pt x="113538" y="145542"/>
                  </a:lnTo>
                  <a:lnTo>
                    <a:pt x="124206" y="149351"/>
                  </a:lnTo>
                  <a:lnTo>
                    <a:pt x="134874" y="152400"/>
                  </a:lnTo>
                  <a:lnTo>
                    <a:pt x="146304" y="153924"/>
                  </a:lnTo>
                  <a:lnTo>
                    <a:pt x="158496" y="153924"/>
                  </a:lnTo>
                  <a:lnTo>
                    <a:pt x="163830" y="153162"/>
                  </a:lnTo>
                  <a:lnTo>
                    <a:pt x="169926" y="150876"/>
                  </a:lnTo>
                  <a:lnTo>
                    <a:pt x="173736" y="147065"/>
                  </a:lnTo>
                  <a:lnTo>
                    <a:pt x="177546" y="142494"/>
                  </a:lnTo>
                  <a:lnTo>
                    <a:pt x="178308" y="136398"/>
                  </a:lnTo>
                  <a:lnTo>
                    <a:pt x="179070" y="131064"/>
                  </a:lnTo>
                  <a:lnTo>
                    <a:pt x="179070" y="125730"/>
                  </a:lnTo>
                  <a:lnTo>
                    <a:pt x="178308" y="120396"/>
                  </a:lnTo>
                  <a:lnTo>
                    <a:pt x="176784" y="115062"/>
                  </a:lnTo>
                  <a:lnTo>
                    <a:pt x="173736" y="110489"/>
                  </a:lnTo>
                  <a:lnTo>
                    <a:pt x="169926" y="105918"/>
                  </a:lnTo>
                  <a:lnTo>
                    <a:pt x="166116" y="102108"/>
                  </a:lnTo>
                  <a:lnTo>
                    <a:pt x="156210" y="93725"/>
                  </a:lnTo>
                  <a:lnTo>
                    <a:pt x="151638" y="91440"/>
                  </a:lnTo>
                  <a:lnTo>
                    <a:pt x="147828" y="86106"/>
                  </a:lnTo>
                  <a:lnTo>
                    <a:pt x="147066" y="85344"/>
                  </a:lnTo>
                  <a:lnTo>
                    <a:pt x="147066" y="83058"/>
                  </a:lnTo>
                  <a:lnTo>
                    <a:pt x="147828" y="79248"/>
                  </a:lnTo>
                  <a:lnTo>
                    <a:pt x="153924" y="71627"/>
                  </a:lnTo>
                  <a:lnTo>
                    <a:pt x="161544" y="63246"/>
                  </a:lnTo>
                  <a:lnTo>
                    <a:pt x="166116" y="57150"/>
                  </a:lnTo>
                  <a:lnTo>
                    <a:pt x="169164" y="50292"/>
                  </a:lnTo>
                  <a:lnTo>
                    <a:pt x="169926" y="42672"/>
                  </a:lnTo>
                  <a:lnTo>
                    <a:pt x="169926" y="35051"/>
                  </a:lnTo>
                  <a:lnTo>
                    <a:pt x="165354" y="19812"/>
                  </a:lnTo>
                  <a:lnTo>
                    <a:pt x="161544" y="13715"/>
                  </a:lnTo>
                  <a:lnTo>
                    <a:pt x="155448" y="9144"/>
                  </a:lnTo>
                  <a:lnTo>
                    <a:pt x="151638" y="6858"/>
                  </a:lnTo>
                  <a:lnTo>
                    <a:pt x="147828" y="6096"/>
                  </a:lnTo>
                  <a:lnTo>
                    <a:pt x="138684" y="3810"/>
                  </a:lnTo>
                  <a:lnTo>
                    <a:pt x="128778" y="5334"/>
                  </a:lnTo>
                  <a:lnTo>
                    <a:pt x="119634" y="7620"/>
                  </a:lnTo>
                  <a:lnTo>
                    <a:pt x="110490" y="10668"/>
                  </a:lnTo>
                  <a:lnTo>
                    <a:pt x="101346" y="16001"/>
                  </a:lnTo>
                  <a:lnTo>
                    <a:pt x="91440" y="21336"/>
                  </a:lnTo>
                  <a:lnTo>
                    <a:pt x="83820" y="27432"/>
                  </a:lnTo>
                  <a:lnTo>
                    <a:pt x="76200" y="34290"/>
                  </a:lnTo>
                  <a:lnTo>
                    <a:pt x="68580" y="41910"/>
                  </a:lnTo>
                  <a:lnTo>
                    <a:pt x="62484" y="49530"/>
                  </a:lnTo>
                  <a:lnTo>
                    <a:pt x="48768" y="66294"/>
                  </a:lnTo>
                  <a:lnTo>
                    <a:pt x="40386" y="79248"/>
                  </a:lnTo>
                  <a:lnTo>
                    <a:pt x="30480" y="92201"/>
                  </a:lnTo>
                  <a:lnTo>
                    <a:pt x="18288" y="106680"/>
                  </a:lnTo>
                  <a:lnTo>
                    <a:pt x="15240" y="111251"/>
                  </a:lnTo>
                  <a:lnTo>
                    <a:pt x="13716" y="115062"/>
                  </a:lnTo>
                  <a:lnTo>
                    <a:pt x="11430" y="118872"/>
                  </a:lnTo>
                  <a:lnTo>
                    <a:pt x="11430" y="124206"/>
                  </a:lnTo>
                  <a:lnTo>
                    <a:pt x="10668" y="127253"/>
                  </a:lnTo>
                  <a:lnTo>
                    <a:pt x="9144" y="128777"/>
                  </a:lnTo>
                  <a:lnTo>
                    <a:pt x="6858" y="128777"/>
                  </a:lnTo>
                  <a:lnTo>
                    <a:pt x="3810" y="128015"/>
                  </a:lnTo>
                  <a:lnTo>
                    <a:pt x="2286" y="127253"/>
                  </a:lnTo>
                  <a:lnTo>
                    <a:pt x="1524" y="124968"/>
                  </a:lnTo>
                  <a:lnTo>
                    <a:pt x="0" y="122682"/>
                  </a:lnTo>
                  <a:lnTo>
                    <a:pt x="2286" y="120396"/>
                  </a:lnTo>
                  <a:lnTo>
                    <a:pt x="15240" y="104394"/>
                  </a:lnTo>
                  <a:lnTo>
                    <a:pt x="28194" y="86106"/>
                  </a:lnTo>
                  <a:lnTo>
                    <a:pt x="41148" y="68580"/>
                  </a:lnTo>
                  <a:lnTo>
                    <a:pt x="53340" y="51053"/>
                  </a:lnTo>
                  <a:lnTo>
                    <a:pt x="67818" y="35051"/>
                  </a:lnTo>
                  <a:lnTo>
                    <a:pt x="75438" y="28194"/>
                  </a:lnTo>
                  <a:lnTo>
                    <a:pt x="83820" y="21336"/>
                  </a:lnTo>
                  <a:lnTo>
                    <a:pt x="92964" y="14477"/>
                  </a:lnTo>
                  <a:lnTo>
                    <a:pt x="102108" y="9906"/>
                  </a:lnTo>
                  <a:lnTo>
                    <a:pt x="121920" y="2286"/>
                  </a:lnTo>
                  <a:lnTo>
                    <a:pt x="131064" y="762"/>
                  </a:lnTo>
                  <a:lnTo>
                    <a:pt x="1386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9E75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Shape 192885"/>
            <p:cNvSpPr/>
            <p:nvPr/>
          </p:nvSpPr>
          <p:spPr>
            <a:xfrm>
              <a:off x="337566" y="137923"/>
              <a:ext cx="12573" cy="15163"/>
            </a:xfrm>
            <a:custGeom>
              <a:avLst/>
              <a:gdLst/>
              <a:ahLst/>
              <a:cxnLst/>
              <a:rect l="0" t="0" r="0" b="0"/>
              <a:pathLst>
                <a:path w="12573" h="15163">
                  <a:moveTo>
                    <a:pt x="762" y="0"/>
                  </a:moveTo>
                  <a:lnTo>
                    <a:pt x="8382" y="0"/>
                  </a:lnTo>
                  <a:lnTo>
                    <a:pt x="12573" y="524"/>
                  </a:lnTo>
                  <a:lnTo>
                    <a:pt x="12573" y="4741"/>
                  </a:lnTo>
                  <a:lnTo>
                    <a:pt x="12192" y="4572"/>
                  </a:lnTo>
                  <a:lnTo>
                    <a:pt x="8382" y="3810"/>
                  </a:lnTo>
                  <a:lnTo>
                    <a:pt x="4572" y="3810"/>
                  </a:lnTo>
                  <a:lnTo>
                    <a:pt x="8382" y="7620"/>
                  </a:lnTo>
                  <a:lnTo>
                    <a:pt x="12192" y="10668"/>
                  </a:lnTo>
                  <a:lnTo>
                    <a:pt x="12573" y="10668"/>
                  </a:lnTo>
                  <a:lnTo>
                    <a:pt x="12573" y="15163"/>
                  </a:lnTo>
                  <a:lnTo>
                    <a:pt x="9144" y="14477"/>
                  </a:lnTo>
                  <a:lnTo>
                    <a:pt x="5334" y="12953"/>
                  </a:lnTo>
                  <a:lnTo>
                    <a:pt x="3048" y="10668"/>
                  </a:lnTo>
                  <a:lnTo>
                    <a:pt x="762" y="6858"/>
                  </a:lnTo>
                  <a:lnTo>
                    <a:pt x="0" y="2286"/>
                  </a:lnTo>
                  <a:lnTo>
                    <a:pt x="76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1" name="Shape 192886"/>
            <p:cNvSpPr/>
            <p:nvPr/>
          </p:nvSpPr>
          <p:spPr>
            <a:xfrm>
              <a:off x="204978" y="73152"/>
              <a:ext cx="145161" cy="147828"/>
            </a:xfrm>
            <a:custGeom>
              <a:avLst/>
              <a:gdLst/>
              <a:ahLst/>
              <a:cxnLst/>
              <a:rect l="0" t="0" r="0" b="0"/>
              <a:pathLst>
                <a:path w="145161" h="147828">
                  <a:moveTo>
                    <a:pt x="99060" y="0"/>
                  </a:moveTo>
                  <a:lnTo>
                    <a:pt x="108966" y="0"/>
                  </a:lnTo>
                  <a:lnTo>
                    <a:pt x="118872" y="2286"/>
                  </a:lnTo>
                  <a:lnTo>
                    <a:pt x="130302" y="6096"/>
                  </a:lnTo>
                  <a:lnTo>
                    <a:pt x="140209" y="11430"/>
                  </a:lnTo>
                  <a:lnTo>
                    <a:pt x="145161" y="15557"/>
                  </a:lnTo>
                  <a:lnTo>
                    <a:pt x="145161" y="24765"/>
                  </a:lnTo>
                  <a:lnTo>
                    <a:pt x="140970" y="20574"/>
                  </a:lnTo>
                  <a:lnTo>
                    <a:pt x="132588" y="15240"/>
                  </a:lnTo>
                  <a:lnTo>
                    <a:pt x="124206" y="10668"/>
                  </a:lnTo>
                  <a:lnTo>
                    <a:pt x="114300" y="8382"/>
                  </a:lnTo>
                  <a:lnTo>
                    <a:pt x="105156" y="8382"/>
                  </a:lnTo>
                  <a:lnTo>
                    <a:pt x="98298" y="9906"/>
                  </a:lnTo>
                  <a:lnTo>
                    <a:pt x="91440" y="11430"/>
                  </a:lnTo>
                  <a:lnTo>
                    <a:pt x="86106" y="14478"/>
                  </a:lnTo>
                  <a:lnTo>
                    <a:pt x="80010" y="17526"/>
                  </a:lnTo>
                  <a:lnTo>
                    <a:pt x="75438" y="21336"/>
                  </a:lnTo>
                  <a:lnTo>
                    <a:pt x="69342" y="25908"/>
                  </a:lnTo>
                  <a:lnTo>
                    <a:pt x="60960" y="36576"/>
                  </a:lnTo>
                  <a:lnTo>
                    <a:pt x="54102" y="46482"/>
                  </a:lnTo>
                  <a:lnTo>
                    <a:pt x="48006" y="56388"/>
                  </a:lnTo>
                  <a:lnTo>
                    <a:pt x="36576" y="76200"/>
                  </a:lnTo>
                  <a:lnTo>
                    <a:pt x="25147" y="97536"/>
                  </a:lnTo>
                  <a:lnTo>
                    <a:pt x="13716" y="118110"/>
                  </a:lnTo>
                  <a:lnTo>
                    <a:pt x="28956" y="126492"/>
                  </a:lnTo>
                  <a:lnTo>
                    <a:pt x="44197" y="133350"/>
                  </a:lnTo>
                  <a:lnTo>
                    <a:pt x="60960" y="138685"/>
                  </a:lnTo>
                  <a:lnTo>
                    <a:pt x="78486" y="142494"/>
                  </a:lnTo>
                  <a:lnTo>
                    <a:pt x="96012" y="144018"/>
                  </a:lnTo>
                  <a:lnTo>
                    <a:pt x="113538" y="144780"/>
                  </a:lnTo>
                  <a:lnTo>
                    <a:pt x="130302" y="144018"/>
                  </a:lnTo>
                  <a:lnTo>
                    <a:pt x="145161" y="142667"/>
                  </a:lnTo>
                  <a:lnTo>
                    <a:pt x="145161" y="146495"/>
                  </a:lnTo>
                  <a:lnTo>
                    <a:pt x="126492" y="147828"/>
                  </a:lnTo>
                  <a:lnTo>
                    <a:pt x="105918" y="147066"/>
                  </a:lnTo>
                  <a:lnTo>
                    <a:pt x="86106" y="144780"/>
                  </a:lnTo>
                  <a:lnTo>
                    <a:pt x="67056" y="142494"/>
                  </a:lnTo>
                  <a:lnTo>
                    <a:pt x="48006" y="136398"/>
                  </a:lnTo>
                  <a:lnTo>
                    <a:pt x="38100" y="133350"/>
                  </a:lnTo>
                  <a:lnTo>
                    <a:pt x="29718" y="129540"/>
                  </a:lnTo>
                  <a:lnTo>
                    <a:pt x="21336" y="124968"/>
                  </a:lnTo>
                  <a:lnTo>
                    <a:pt x="12192" y="119635"/>
                  </a:lnTo>
                  <a:lnTo>
                    <a:pt x="12192" y="121159"/>
                  </a:lnTo>
                  <a:lnTo>
                    <a:pt x="10668" y="121920"/>
                  </a:lnTo>
                  <a:lnTo>
                    <a:pt x="8382" y="121920"/>
                  </a:lnTo>
                  <a:lnTo>
                    <a:pt x="7620" y="119635"/>
                  </a:lnTo>
                  <a:lnTo>
                    <a:pt x="7620" y="118872"/>
                  </a:lnTo>
                  <a:lnTo>
                    <a:pt x="8382" y="117348"/>
                  </a:lnTo>
                  <a:lnTo>
                    <a:pt x="0" y="110490"/>
                  </a:lnTo>
                  <a:lnTo>
                    <a:pt x="0" y="109728"/>
                  </a:lnTo>
                  <a:lnTo>
                    <a:pt x="762" y="109728"/>
                  </a:lnTo>
                  <a:lnTo>
                    <a:pt x="8382" y="115062"/>
                  </a:lnTo>
                  <a:lnTo>
                    <a:pt x="15240" y="99061"/>
                  </a:lnTo>
                  <a:lnTo>
                    <a:pt x="23622" y="79248"/>
                  </a:lnTo>
                  <a:lnTo>
                    <a:pt x="33528" y="60198"/>
                  </a:lnTo>
                  <a:lnTo>
                    <a:pt x="38862" y="50292"/>
                  </a:lnTo>
                  <a:lnTo>
                    <a:pt x="44958" y="40386"/>
                  </a:lnTo>
                  <a:lnTo>
                    <a:pt x="50292" y="32004"/>
                  </a:lnTo>
                  <a:lnTo>
                    <a:pt x="57150" y="24385"/>
                  </a:lnTo>
                  <a:lnTo>
                    <a:pt x="64770" y="16764"/>
                  </a:lnTo>
                  <a:lnTo>
                    <a:pt x="72390" y="10668"/>
                  </a:lnTo>
                  <a:lnTo>
                    <a:pt x="80772" y="6096"/>
                  </a:lnTo>
                  <a:lnTo>
                    <a:pt x="89916" y="2286"/>
                  </a:lnTo>
                  <a:lnTo>
                    <a:pt x="9906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2" name="Shape 192887"/>
            <p:cNvSpPr/>
            <p:nvPr/>
          </p:nvSpPr>
          <p:spPr>
            <a:xfrm>
              <a:off x="350139" y="88709"/>
              <a:ext cx="43815" cy="130938"/>
            </a:xfrm>
            <a:custGeom>
              <a:avLst/>
              <a:gdLst/>
              <a:ahLst/>
              <a:cxnLst/>
              <a:rect l="0" t="0" r="0" b="0"/>
              <a:pathLst>
                <a:path w="43815" h="130938">
                  <a:moveTo>
                    <a:pt x="0" y="0"/>
                  </a:moveTo>
                  <a:lnTo>
                    <a:pt x="4191" y="3493"/>
                  </a:lnTo>
                  <a:lnTo>
                    <a:pt x="11811" y="12637"/>
                  </a:lnTo>
                  <a:lnTo>
                    <a:pt x="18669" y="22543"/>
                  </a:lnTo>
                  <a:lnTo>
                    <a:pt x="20955" y="27877"/>
                  </a:lnTo>
                  <a:lnTo>
                    <a:pt x="22479" y="33211"/>
                  </a:lnTo>
                  <a:lnTo>
                    <a:pt x="23241" y="38545"/>
                  </a:lnTo>
                  <a:lnTo>
                    <a:pt x="23241" y="48451"/>
                  </a:lnTo>
                  <a:lnTo>
                    <a:pt x="22479" y="52261"/>
                  </a:lnTo>
                  <a:lnTo>
                    <a:pt x="20955" y="55309"/>
                  </a:lnTo>
                  <a:lnTo>
                    <a:pt x="17907" y="58357"/>
                  </a:lnTo>
                  <a:lnTo>
                    <a:pt x="26289" y="64453"/>
                  </a:lnTo>
                  <a:lnTo>
                    <a:pt x="33910" y="73597"/>
                  </a:lnTo>
                  <a:lnTo>
                    <a:pt x="40005" y="83503"/>
                  </a:lnTo>
                  <a:lnTo>
                    <a:pt x="41529" y="88075"/>
                  </a:lnTo>
                  <a:lnTo>
                    <a:pt x="42291" y="92647"/>
                  </a:lnTo>
                  <a:lnTo>
                    <a:pt x="43815" y="97981"/>
                  </a:lnTo>
                  <a:lnTo>
                    <a:pt x="43815" y="101791"/>
                  </a:lnTo>
                  <a:lnTo>
                    <a:pt x="40767" y="110935"/>
                  </a:lnTo>
                  <a:lnTo>
                    <a:pt x="37719" y="114745"/>
                  </a:lnTo>
                  <a:lnTo>
                    <a:pt x="33910" y="119317"/>
                  </a:lnTo>
                  <a:lnTo>
                    <a:pt x="28575" y="121603"/>
                  </a:lnTo>
                  <a:lnTo>
                    <a:pt x="22479" y="124651"/>
                  </a:lnTo>
                  <a:lnTo>
                    <a:pt x="13336" y="127699"/>
                  </a:lnTo>
                  <a:lnTo>
                    <a:pt x="2667" y="130747"/>
                  </a:lnTo>
                  <a:lnTo>
                    <a:pt x="0" y="130938"/>
                  </a:lnTo>
                  <a:lnTo>
                    <a:pt x="0" y="127110"/>
                  </a:lnTo>
                  <a:lnTo>
                    <a:pt x="1905" y="126937"/>
                  </a:lnTo>
                  <a:lnTo>
                    <a:pt x="11049" y="123889"/>
                  </a:lnTo>
                  <a:lnTo>
                    <a:pt x="19431" y="120079"/>
                  </a:lnTo>
                  <a:lnTo>
                    <a:pt x="27051" y="114745"/>
                  </a:lnTo>
                  <a:lnTo>
                    <a:pt x="33910" y="109411"/>
                  </a:lnTo>
                  <a:lnTo>
                    <a:pt x="36957" y="106363"/>
                  </a:lnTo>
                  <a:lnTo>
                    <a:pt x="37719" y="102553"/>
                  </a:lnTo>
                  <a:lnTo>
                    <a:pt x="40005" y="98743"/>
                  </a:lnTo>
                  <a:lnTo>
                    <a:pt x="40005" y="94933"/>
                  </a:lnTo>
                  <a:lnTo>
                    <a:pt x="38481" y="91123"/>
                  </a:lnTo>
                  <a:lnTo>
                    <a:pt x="36957" y="85789"/>
                  </a:lnTo>
                  <a:lnTo>
                    <a:pt x="34672" y="81217"/>
                  </a:lnTo>
                  <a:lnTo>
                    <a:pt x="30861" y="76645"/>
                  </a:lnTo>
                  <a:lnTo>
                    <a:pt x="22479" y="69025"/>
                  </a:lnTo>
                  <a:lnTo>
                    <a:pt x="14098" y="62167"/>
                  </a:lnTo>
                  <a:lnTo>
                    <a:pt x="9525" y="63691"/>
                  </a:lnTo>
                  <a:lnTo>
                    <a:pt x="4191" y="64453"/>
                  </a:lnTo>
                  <a:lnTo>
                    <a:pt x="381" y="64453"/>
                  </a:lnTo>
                  <a:lnTo>
                    <a:pt x="0" y="64377"/>
                  </a:lnTo>
                  <a:lnTo>
                    <a:pt x="0" y="59881"/>
                  </a:lnTo>
                  <a:lnTo>
                    <a:pt x="4191" y="59881"/>
                  </a:lnTo>
                  <a:lnTo>
                    <a:pt x="8001" y="58357"/>
                  </a:lnTo>
                  <a:lnTo>
                    <a:pt x="6477" y="56833"/>
                  </a:lnTo>
                  <a:lnTo>
                    <a:pt x="0" y="53954"/>
                  </a:lnTo>
                  <a:lnTo>
                    <a:pt x="0" y="49737"/>
                  </a:lnTo>
                  <a:lnTo>
                    <a:pt x="1905" y="49975"/>
                  </a:lnTo>
                  <a:lnTo>
                    <a:pt x="7239" y="52261"/>
                  </a:lnTo>
                  <a:lnTo>
                    <a:pt x="13336" y="55309"/>
                  </a:lnTo>
                  <a:lnTo>
                    <a:pt x="17907" y="48451"/>
                  </a:lnTo>
                  <a:lnTo>
                    <a:pt x="18669" y="42355"/>
                  </a:lnTo>
                  <a:lnTo>
                    <a:pt x="17907" y="35497"/>
                  </a:lnTo>
                  <a:lnTo>
                    <a:pt x="14098" y="27877"/>
                  </a:lnTo>
                  <a:lnTo>
                    <a:pt x="9525" y="19495"/>
                  </a:lnTo>
                  <a:lnTo>
                    <a:pt x="2667" y="11875"/>
                  </a:lnTo>
                  <a:lnTo>
                    <a:pt x="0" y="92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3" name="Shape 192888"/>
            <p:cNvSpPr/>
            <p:nvPr/>
          </p:nvSpPr>
          <p:spPr>
            <a:xfrm>
              <a:off x="83059" y="28956"/>
              <a:ext cx="125730" cy="161544"/>
            </a:xfrm>
            <a:custGeom>
              <a:avLst/>
              <a:gdLst/>
              <a:ahLst/>
              <a:cxnLst/>
              <a:rect l="0" t="0" r="0" b="0"/>
              <a:pathLst>
                <a:path w="125730" h="161544">
                  <a:moveTo>
                    <a:pt x="60198" y="0"/>
                  </a:moveTo>
                  <a:lnTo>
                    <a:pt x="70866" y="762"/>
                  </a:lnTo>
                  <a:lnTo>
                    <a:pt x="80010" y="3810"/>
                  </a:lnTo>
                  <a:lnTo>
                    <a:pt x="88392" y="7620"/>
                  </a:lnTo>
                  <a:lnTo>
                    <a:pt x="93726" y="9144"/>
                  </a:lnTo>
                  <a:lnTo>
                    <a:pt x="97536" y="12954"/>
                  </a:lnTo>
                  <a:lnTo>
                    <a:pt x="101346" y="17526"/>
                  </a:lnTo>
                  <a:lnTo>
                    <a:pt x="105156" y="21336"/>
                  </a:lnTo>
                  <a:lnTo>
                    <a:pt x="105918" y="25146"/>
                  </a:lnTo>
                  <a:lnTo>
                    <a:pt x="105918" y="26670"/>
                  </a:lnTo>
                  <a:lnTo>
                    <a:pt x="105156" y="27432"/>
                  </a:lnTo>
                  <a:lnTo>
                    <a:pt x="102870" y="28956"/>
                  </a:lnTo>
                  <a:lnTo>
                    <a:pt x="101346" y="29718"/>
                  </a:lnTo>
                  <a:lnTo>
                    <a:pt x="94488" y="30480"/>
                  </a:lnTo>
                  <a:lnTo>
                    <a:pt x="93726" y="29718"/>
                  </a:lnTo>
                  <a:lnTo>
                    <a:pt x="93726" y="28956"/>
                  </a:lnTo>
                  <a:lnTo>
                    <a:pt x="94488" y="28956"/>
                  </a:lnTo>
                  <a:lnTo>
                    <a:pt x="99060" y="26670"/>
                  </a:lnTo>
                  <a:lnTo>
                    <a:pt x="99822" y="25908"/>
                  </a:lnTo>
                  <a:lnTo>
                    <a:pt x="99822" y="25146"/>
                  </a:lnTo>
                  <a:lnTo>
                    <a:pt x="99060" y="22860"/>
                  </a:lnTo>
                  <a:lnTo>
                    <a:pt x="96012" y="19812"/>
                  </a:lnTo>
                  <a:lnTo>
                    <a:pt x="87630" y="16002"/>
                  </a:lnTo>
                  <a:lnTo>
                    <a:pt x="67056" y="11430"/>
                  </a:lnTo>
                  <a:lnTo>
                    <a:pt x="44196" y="11430"/>
                  </a:lnTo>
                  <a:lnTo>
                    <a:pt x="34290" y="12192"/>
                  </a:lnTo>
                  <a:lnTo>
                    <a:pt x="29718" y="12954"/>
                  </a:lnTo>
                  <a:lnTo>
                    <a:pt x="25146" y="15240"/>
                  </a:lnTo>
                  <a:lnTo>
                    <a:pt x="17526" y="19812"/>
                  </a:lnTo>
                  <a:lnTo>
                    <a:pt x="13716" y="25146"/>
                  </a:lnTo>
                  <a:lnTo>
                    <a:pt x="11430" y="28956"/>
                  </a:lnTo>
                  <a:lnTo>
                    <a:pt x="9906" y="33528"/>
                  </a:lnTo>
                  <a:lnTo>
                    <a:pt x="8382" y="39624"/>
                  </a:lnTo>
                  <a:lnTo>
                    <a:pt x="8382" y="44196"/>
                  </a:lnTo>
                  <a:lnTo>
                    <a:pt x="9906" y="48768"/>
                  </a:lnTo>
                  <a:lnTo>
                    <a:pt x="11430" y="54864"/>
                  </a:lnTo>
                  <a:lnTo>
                    <a:pt x="12192" y="59436"/>
                  </a:lnTo>
                  <a:lnTo>
                    <a:pt x="17526" y="68580"/>
                  </a:lnTo>
                  <a:lnTo>
                    <a:pt x="22098" y="76200"/>
                  </a:lnTo>
                  <a:lnTo>
                    <a:pt x="27432" y="84582"/>
                  </a:lnTo>
                  <a:lnTo>
                    <a:pt x="33528" y="91440"/>
                  </a:lnTo>
                  <a:lnTo>
                    <a:pt x="46482" y="105918"/>
                  </a:lnTo>
                  <a:lnTo>
                    <a:pt x="60960" y="118110"/>
                  </a:lnTo>
                  <a:lnTo>
                    <a:pt x="76962" y="129540"/>
                  </a:lnTo>
                  <a:lnTo>
                    <a:pt x="93726" y="140208"/>
                  </a:lnTo>
                  <a:lnTo>
                    <a:pt x="124968" y="160020"/>
                  </a:lnTo>
                  <a:lnTo>
                    <a:pt x="125730" y="161544"/>
                  </a:lnTo>
                  <a:lnTo>
                    <a:pt x="124968" y="161544"/>
                  </a:lnTo>
                  <a:lnTo>
                    <a:pt x="97536" y="145542"/>
                  </a:lnTo>
                  <a:lnTo>
                    <a:pt x="69342" y="129540"/>
                  </a:lnTo>
                  <a:lnTo>
                    <a:pt x="56388" y="120396"/>
                  </a:lnTo>
                  <a:lnTo>
                    <a:pt x="42672" y="111252"/>
                  </a:lnTo>
                  <a:lnTo>
                    <a:pt x="31242" y="99060"/>
                  </a:lnTo>
                  <a:lnTo>
                    <a:pt x="21336" y="87630"/>
                  </a:lnTo>
                  <a:lnTo>
                    <a:pt x="15240" y="80010"/>
                  </a:lnTo>
                  <a:lnTo>
                    <a:pt x="9906" y="70104"/>
                  </a:lnTo>
                  <a:lnTo>
                    <a:pt x="4572" y="60960"/>
                  </a:lnTo>
                  <a:lnTo>
                    <a:pt x="762" y="50292"/>
                  </a:lnTo>
                  <a:lnTo>
                    <a:pt x="0" y="40386"/>
                  </a:lnTo>
                  <a:lnTo>
                    <a:pt x="0" y="29718"/>
                  </a:lnTo>
                  <a:lnTo>
                    <a:pt x="2286" y="25146"/>
                  </a:lnTo>
                  <a:lnTo>
                    <a:pt x="3810" y="21336"/>
                  </a:lnTo>
                  <a:lnTo>
                    <a:pt x="6858" y="16002"/>
                  </a:lnTo>
                  <a:lnTo>
                    <a:pt x="11430" y="12192"/>
                  </a:lnTo>
                  <a:lnTo>
                    <a:pt x="19050" y="7620"/>
                  </a:lnTo>
                  <a:lnTo>
                    <a:pt x="28956" y="4572"/>
                  </a:lnTo>
                  <a:lnTo>
                    <a:pt x="38100" y="1524"/>
                  </a:lnTo>
                  <a:lnTo>
                    <a:pt x="49530" y="762"/>
                  </a:lnTo>
                  <a:lnTo>
                    <a:pt x="6019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4" name="Shape 192889"/>
            <p:cNvSpPr/>
            <p:nvPr/>
          </p:nvSpPr>
          <p:spPr>
            <a:xfrm>
              <a:off x="144780" y="4573"/>
              <a:ext cx="100584" cy="176784"/>
            </a:xfrm>
            <a:custGeom>
              <a:avLst/>
              <a:gdLst/>
              <a:ahLst/>
              <a:cxnLst/>
              <a:rect l="0" t="0" r="0" b="0"/>
              <a:pathLst>
                <a:path w="100584" h="176784">
                  <a:moveTo>
                    <a:pt x="49530" y="0"/>
                  </a:moveTo>
                  <a:lnTo>
                    <a:pt x="60198" y="0"/>
                  </a:lnTo>
                  <a:lnTo>
                    <a:pt x="70104" y="1524"/>
                  </a:lnTo>
                  <a:lnTo>
                    <a:pt x="73914" y="3048"/>
                  </a:lnTo>
                  <a:lnTo>
                    <a:pt x="78486" y="6096"/>
                  </a:lnTo>
                  <a:lnTo>
                    <a:pt x="82296" y="8382"/>
                  </a:lnTo>
                  <a:lnTo>
                    <a:pt x="86106" y="11430"/>
                  </a:lnTo>
                  <a:lnTo>
                    <a:pt x="96774" y="29718"/>
                  </a:lnTo>
                  <a:lnTo>
                    <a:pt x="98298" y="39624"/>
                  </a:lnTo>
                  <a:lnTo>
                    <a:pt x="100584" y="50292"/>
                  </a:lnTo>
                  <a:lnTo>
                    <a:pt x="100584" y="71627"/>
                  </a:lnTo>
                  <a:lnTo>
                    <a:pt x="98298" y="92964"/>
                  </a:lnTo>
                  <a:lnTo>
                    <a:pt x="94488" y="114300"/>
                  </a:lnTo>
                  <a:lnTo>
                    <a:pt x="89916" y="134112"/>
                  </a:lnTo>
                  <a:lnTo>
                    <a:pt x="78486" y="176022"/>
                  </a:lnTo>
                  <a:lnTo>
                    <a:pt x="78486" y="176784"/>
                  </a:lnTo>
                  <a:lnTo>
                    <a:pt x="77724" y="176784"/>
                  </a:lnTo>
                  <a:lnTo>
                    <a:pt x="76200" y="176022"/>
                  </a:lnTo>
                  <a:lnTo>
                    <a:pt x="76200" y="175260"/>
                  </a:lnTo>
                  <a:lnTo>
                    <a:pt x="85344" y="144018"/>
                  </a:lnTo>
                  <a:lnTo>
                    <a:pt x="89916" y="127253"/>
                  </a:lnTo>
                  <a:lnTo>
                    <a:pt x="93726" y="111251"/>
                  </a:lnTo>
                  <a:lnTo>
                    <a:pt x="96774" y="94488"/>
                  </a:lnTo>
                  <a:lnTo>
                    <a:pt x="98298" y="78486"/>
                  </a:lnTo>
                  <a:lnTo>
                    <a:pt x="98298" y="61722"/>
                  </a:lnTo>
                  <a:lnTo>
                    <a:pt x="97536" y="45720"/>
                  </a:lnTo>
                  <a:lnTo>
                    <a:pt x="95250" y="36575"/>
                  </a:lnTo>
                  <a:lnTo>
                    <a:pt x="92964" y="28194"/>
                  </a:lnTo>
                  <a:lnTo>
                    <a:pt x="89154" y="21336"/>
                  </a:lnTo>
                  <a:lnTo>
                    <a:pt x="83820" y="14477"/>
                  </a:lnTo>
                  <a:lnTo>
                    <a:pt x="78486" y="9906"/>
                  </a:lnTo>
                  <a:lnTo>
                    <a:pt x="71628" y="4572"/>
                  </a:lnTo>
                  <a:lnTo>
                    <a:pt x="63246" y="3048"/>
                  </a:lnTo>
                  <a:lnTo>
                    <a:pt x="53340" y="1524"/>
                  </a:lnTo>
                  <a:lnTo>
                    <a:pt x="43434" y="3810"/>
                  </a:lnTo>
                  <a:lnTo>
                    <a:pt x="32004" y="6858"/>
                  </a:lnTo>
                  <a:lnTo>
                    <a:pt x="22098" y="12192"/>
                  </a:lnTo>
                  <a:lnTo>
                    <a:pt x="12954" y="18288"/>
                  </a:lnTo>
                  <a:lnTo>
                    <a:pt x="7620" y="22860"/>
                  </a:lnTo>
                  <a:lnTo>
                    <a:pt x="5334" y="26670"/>
                  </a:lnTo>
                  <a:lnTo>
                    <a:pt x="3810" y="31242"/>
                  </a:lnTo>
                  <a:lnTo>
                    <a:pt x="3810" y="37338"/>
                  </a:lnTo>
                  <a:lnTo>
                    <a:pt x="6096" y="40386"/>
                  </a:lnTo>
                  <a:lnTo>
                    <a:pt x="11430" y="45720"/>
                  </a:lnTo>
                  <a:lnTo>
                    <a:pt x="18288" y="48006"/>
                  </a:lnTo>
                  <a:lnTo>
                    <a:pt x="24384" y="50292"/>
                  </a:lnTo>
                  <a:lnTo>
                    <a:pt x="29718" y="49530"/>
                  </a:lnTo>
                  <a:lnTo>
                    <a:pt x="30480" y="48006"/>
                  </a:lnTo>
                  <a:lnTo>
                    <a:pt x="32004" y="46482"/>
                  </a:lnTo>
                  <a:lnTo>
                    <a:pt x="32766" y="45720"/>
                  </a:lnTo>
                  <a:lnTo>
                    <a:pt x="33528" y="46482"/>
                  </a:lnTo>
                  <a:lnTo>
                    <a:pt x="35814" y="48006"/>
                  </a:lnTo>
                  <a:lnTo>
                    <a:pt x="35814" y="50292"/>
                  </a:lnTo>
                  <a:lnTo>
                    <a:pt x="32766" y="51815"/>
                  </a:lnTo>
                  <a:lnTo>
                    <a:pt x="28956" y="53340"/>
                  </a:lnTo>
                  <a:lnTo>
                    <a:pt x="20574" y="53340"/>
                  </a:lnTo>
                  <a:lnTo>
                    <a:pt x="16764" y="51815"/>
                  </a:lnTo>
                  <a:lnTo>
                    <a:pt x="12954" y="51053"/>
                  </a:lnTo>
                  <a:lnTo>
                    <a:pt x="9144" y="48006"/>
                  </a:lnTo>
                  <a:lnTo>
                    <a:pt x="5334" y="45720"/>
                  </a:lnTo>
                  <a:lnTo>
                    <a:pt x="3048" y="42672"/>
                  </a:lnTo>
                  <a:lnTo>
                    <a:pt x="1524" y="37338"/>
                  </a:lnTo>
                  <a:lnTo>
                    <a:pt x="0" y="33527"/>
                  </a:lnTo>
                  <a:lnTo>
                    <a:pt x="0" y="29718"/>
                  </a:lnTo>
                  <a:lnTo>
                    <a:pt x="2286" y="25908"/>
                  </a:lnTo>
                  <a:lnTo>
                    <a:pt x="3810" y="22860"/>
                  </a:lnTo>
                  <a:lnTo>
                    <a:pt x="6858" y="19050"/>
                  </a:lnTo>
                  <a:lnTo>
                    <a:pt x="13716" y="13715"/>
                  </a:lnTo>
                  <a:lnTo>
                    <a:pt x="22098" y="8382"/>
                  </a:lnTo>
                  <a:lnTo>
                    <a:pt x="30480" y="4572"/>
                  </a:lnTo>
                  <a:lnTo>
                    <a:pt x="40386" y="1524"/>
                  </a:lnTo>
                  <a:lnTo>
                    <a:pt x="4953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5" name="Shape 192890"/>
            <p:cNvSpPr/>
            <p:nvPr/>
          </p:nvSpPr>
          <p:spPr>
            <a:xfrm>
              <a:off x="44197" y="182880"/>
              <a:ext cx="168402" cy="125730"/>
            </a:xfrm>
            <a:custGeom>
              <a:avLst/>
              <a:gdLst/>
              <a:ahLst/>
              <a:cxnLst/>
              <a:rect l="0" t="0" r="0" b="0"/>
              <a:pathLst>
                <a:path w="168402" h="125730">
                  <a:moveTo>
                    <a:pt x="168402" y="0"/>
                  </a:moveTo>
                  <a:lnTo>
                    <a:pt x="168402" y="762"/>
                  </a:lnTo>
                  <a:lnTo>
                    <a:pt x="153924" y="9144"/>
                  </a:lnTo>
                  <a:lnTo>
                    <a:pt x="147828" y="14478"/>
                  </a:lnTo>
                  <a:lnTo>
                    <a:pt x="144018" y="16764"/>
                  </a:lnTo>
                  <a:lnTo>
                    <a:pt x="141732" y="19812"/>
                  </a:lnTo>
                  <a:lnTo>
                    <a:pt x="137160" y="27432"/>
                  </a:lnTo>
                  <a:lnTo>
                    <a:pt x="133350" y="35052"/>
                  </a:lnTo>
                  <a:lnTo>
                    <a:pt x="129540" y="44196"/>
                  </a:lnTo>
                  <a:lnTo>
                    <a:pt x="126492" y="52578"/>
                  </a:lnTo>
                  <a:lnTo>
                    <a:pt x="123444" y="64770"/>
                  </a:lnTo>
                  <a:lnTo>
                    <a:pt x="114300" y="87630"/>
                  </a:lnTo>
                  <a:lnTo>
                    <a:pt x="107442" y="97536"/>
                  </a:lnTo>
                  <a:lnTo>
                    <a:pt x="100584" y="105156"/>
                  </a:lnTo>
                  <a:lnTo>
                    <a:pt x="92964" y="112014"/>
                  </a:lnTo>
                  <a:lnTo>
                    <a:pt x="84582" y="117348"/>
                  </a:lnTo>
                  <a:lnTo>
                    <a:pt x="75438" y="121158"/>
                  </a:lnTo>
                  <a:lnTo>
                    <a:pt x="65532" y="124206"/>
                  </a:lnTo>
                  <a:lnTo>
                    <a:pt x="54864" y="125730"/>
                  </a:lnTo>
                  <a:lnTo>
                    <a:pt x="45720" y="124206"/>
                  </a:lnTo>
                  <a:lnTo>
                    <a:pt x="35814" y="121158"/>
                  </a:lnTo>
                  <a:lnTo>
                    <a:pt x="27432" y="116586"/>
                  </a:lnTo>
                  <a:lnTo>
                    <a:pt x="19050" y="111252"/>
                  </a:lnTo>
                  <a:lnTo>
                    <a:pt x="12192" y="102870"/>
                  </a:lnTo>
                  <a:lnTo>
                    <a:pt x="6858" y="95250"/>
                  </a:lnTo>
                  <a:lnTo>
                    <a:pt x="3048" y="85344"/>
                  </a:lnTo>
                  <a:lnTo>
                    <a:pt x="0" y="76200"/>
                  </a:lnTo>
                  <a:lnTo>
                    <a:pt x="0" y="66294"/>
                  </a:lnTo>
                  <a:lnTo>
                    <a:pt x="1524" y="55626"/>
                  </a:lnTo>
                  <a:lnTo>
                    <a:pt x="4572" y="48768"/>
                  </a:lnTo>
                  <a:lnTo>
                    <a:pt x="8382" y="44196"/>
                  </a:lnTo>
                  <a:lnTo>
                    <a:pt x="12953" y="39624"/>
                  </a:lnTo>
                  <a:lnTo>
                    <a:pt x="18288" y="37338"/>
                  </a:lnTo>
                  <a:lnTo>
                    <a:pt x="23622" y="37338"/>
                  </a:lnTo>
                  <a:lnTo>
                    <a:pt x="25908" y="38100"/>
                  </a:lnTo>
                  <a:lnTo>
                    <a:pt x="27432" y="39624"/>
                  </a:lnTo>
                  <a:lnTo>
                    <a:pt x="29718" y="41148"/>
                  </a:lnTo>
                  <a:lnTo>
                    <a:pt x="30480" y="44196"/>
                  </a:lnTo>
                  <a:lnTo>
                    <a:pt x="31242" y="48006"/>
                  </a:lnTo>
                  <a:lnTo>
                    <a:pt x="32003" y="52578"/>
                  </a:lnTo>
                  <a:lnTo>
                    <a:pt x="31242" y="54864"/>
                  </a:lnTo>
                  <a:lnTo>
                    <a:pt x="29718" y="55626"/>
                  </a:lnTo>
                  <a:lnTo>
                    <a:pt x="27432" y="54864"/>
                  </a:lnTo>
                  <a:lnTo>
                    <a:pt x="26670" y="54102"/>
                  </a:lnTo>
                  <a:lnTo>
                    <a:pt x="23622" y="48768"/>
                  </a:lnTo>
                  <a:lnTo>
                    <a:pt x="19812" y="45720"/>
                  </a:lnTo>
                  <a:lnTo>
                    <a:pt x="16764" y="45720"/>
                  </a:lnTo>
                  <a:lnTo>
                    <a:pt x="15240" y="48768"/>
                  </a:lnTo>
                  <a:lnTo>
                    <a:pt x="10668" y="54864"/>
                  </a:lnTo>
                  <a:lnTo>
                    <a:pt x="8382" y="61722"/>
                  </a:lnTo>
                  <a:lnTo>
                    <a:pt x="7620" y="70866"/>
                  </a:lnTo>
                  <a:lnTo>
                    <a:pt x="7620" y="76200"/>
                  </a:lnTo>
                  <a:lnTo>
                    <a:pt x="8382" y="80772"/>
                  </a:lnTo>
                  <a:lnTo>
                    <a:pt x="12192" y="89916"/>
                  </a:lnTo>
                  <a:lnTo>
                    <a:pt x="16764" y="98298"/>
                  </a:lnTo>
                  <a:lnTo>
                    <a:pt x="22860" y="105918"/>
                  </a:lnTo>
                  <a:lnTo>
                    <a:pt x="26670" y="109728"/>
                  </a:lnTo>
                  <a:lnTo>
                    <a:pt x="30480" y="112014"/>
                  </a:lnTo>
                  <a:lnTo>
                    <a:pt x="39624" y="115824"/>
                  </a:lnTo>
                  <a:lnTo>
                    <a:pt x="49530" y="118872"/>
                  </a:lnTo>
                  <a:lnTo>
                    <a:pt x="58674" y="118872"/>
                  </a:lnTo>
                  <a:lnTo>
                    <a:pt x="76962" y="115824"/>
                  </a:lnTo>
                  <a:lnTo>
                    <a:pt x="85344" y="111252"/>
                  </a:lnTo>
                  <a:lnTo>
                    <a:pt x="92964" y="105918"/>
                  </a:lnTo>
                  <a:lnTo>
                    <a:pt x="100584" y="98298"/>
                  </a:lnTo>
                  <a:lnTo>
                    <a:pt x="106680" y="91440"/>
                  </a:lnTo>
                  <a:lnTo>
                    <a:pt x="111252" y="83058"/>
                  </a:lnTo>
                  <a:lnTo>
                    <a:pt x="115062" y="75438"/>
                  </a:lnTo>
                  <a:lnTo>
                    <a:pt x="118872" y="66294"/>
                  </a:lnTo>
                  <a:lnTo>
                    <a:pt x="124968" y="50292"/>
                  </a:lnTo>
                  <a:lnTo>
                    <a:pt x="131064" y="32766"/>
                  </a:lnTo>
                  <a:lnTo>
                    <a:pt x="134112" y="26670"/>
                  </a:lnTo>
                  <a:lnTo>
                    <a:pt x="137922" y="22098"/>
                  </a:lnTo>
                  <a:lnTo>
                    <a:pt x="142494" y="16764"/>
                  </a:lnTo>
                  <a:lnTo>
                    <a:pt x="147828" y="12954"/>
                  </a:lnTo>
                  <a:lnTo>
                    <a:pt x="157734" y="6096"/>
                  </a:lnTo>
                  <a:lnTo>
                    <a:pt x="1684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6" name="Shape 192891"/>
            <p:cNvSpPr/>
            <p:nvPr/>
          </p:nvSpPr>
          <p:spPr>
            <a:xfrm>
              <a:off x="171450" y="176785"/>
              <a:ext cx="76200" cy="212598"/>
            </a:xfrm>
            <a:custGeom>
              <a:avLst/>
              <a:gdLst/>
              <a:ahLst/>
              <a:cxnLst/>
              <a:rect l="0" t="0" r="0" b="0"/>
              <a:pathLst>
                <a:path w="76200" h="212598">
                  <a:moveTo>
                    <a:pt x="10668" y="0"/>
                  </a:moveTo>
                  <a:lnTo>
                    <a:pt x="22861" y="3810"/>
                  </a:lnTo>
                  <a:lnTo>
                    <a:pt x="36576" y="8382"/>
                  </a:lnTo>
                  <a:lnTo>
                    <a:pt x="40116" y="10152"/>
                  </a:lnTo>
                  <a:lnTo>
                    <a:pt x="40387" y="6096"/>
                  </a:lnTo>
                  <a:lnTo>
                    <a:pt x="41911" y="6096"/>
                  </a:lnTo>
                  <a:lnTo>
                    <a:pt x="41480" y="10833"/>
                  </a:lnTo>
                  <a:lnTo>
                    <a:pt x="48768" y="14477"/>
                  </a:lnTo>
                  <a:lnTo>
                    <a:pt x="60961" y="22098"/>
                  </a:lnTo>
                  <a:lnTo>
                    <a:pt x="73914" y="29718"/>
                  </a:lnTo>
                  <a:lnTo>
                    <a:pt x="76200" y="31546"/>
                  </a:lnTo>
                  <a:lnTo>
                    <a:pt x="76200" y="41954"/>
                  </a:lnTo>
                  <a:lnTo>
                    <a:pt x="70104" y="36576"/>
                  </a:lnTo>
                  <a:lnTo>
                    <a:pt x="55626" y="25908"/>
                  </a:lnTo>
                  <a:lnTo>
                    <a:pt x="41149" y="16002"/>
                  </a:lnTo>
                  <a:lnTo>
                    <a:pt x="41016" y="15935"/>
                  </a:lnTo>
                  <a:lnTo>
                    <a:pt x="40387" y="22860"/>
                  </a:lnTo>
                  <a:lnTo>
                    <a:pt x="36576" y="39624"/>
                  </a:lnTo>
                  <a:lnTo>
                    <a:pt x="32004" y="54864"/>
                  </a:lnTo>
                  <a:lnTo>
                    <a:pt x="25147" y="70865"/>
                  </a:lnTo>
                  <a:lnTo>
                    <a:pt x="18288" y="86106"/>
                  </a:lnTo>
                  <a:lnTo>
                    <a:pt x="12954" y="101346"/>
                  </a:lnTo>
                  <a:lnTo>
                    <a:pt x="7620" y="117348"/>
                  </a:lnTo>
                  <a:lnTo>
                    <a:pt x="3811" y="133350"/>
                  </a:lnTo>
                  <a:lnTo>
                    <a:pt x="3049" y="143256"/>
                  </a:lnTo>
                  <a:lnTo>
                    <a:pt x="2287" y="153924"/>
                  </a:lnTo>
                  <a:lnTo>
                    <a:pt x="3049" y="163068"/>
                  </a:lnTo>
                  <a:lnTo>
                    <a:pt x="5335" y="172974"/>
                  </a:lnTo>
                  <a:lnTo>
                    <a:pt x="6858" y="180594"/>
                  </a:lnTo>
                  <a:lnTo>
                    <a:pt x="10668" y="189738"/>
                  </a:lnTo>
                  <a:lnTo>
                    <a:pt x="14478" y="197358"/>
                  </a:lnTo>
                  <a:lnTo>
                    <a:pt x="20575" y="202692"/>
                  </a:lnTo>
                  <a:lnTo>
                    <a:pt x="22861" y="205739"/>
                  </a:lnTo>
                  <a:lnTo>
                    <a:pt x="25908" y="208026"/>
                  </a:lnTo>
                  <a:lnTo>
                    <a:pt x="29718" y="208788"/>
                  </a:lnTo>
                  <a:lnTo>
                    <a:pt x="37338" y="208788"/>
                  </a:lnTo>
                  <a:lnTo>
                    <a:pt x="41149" y="207264"/>
                  </a:lnTo>
                  <a:lnTo>
                    <a:pt x="44958" y="204977"/>
                  </a:lnTo>
                  <a:lnTo>
                    <a:pt x="49530" y="201168"/>
                  </a:lnTo>
                  <a:lnTo>
                    <a:pt x="55626" y="195072"/>
                  </a:lnTo>
                  <a:lnTo>
                    <a:pt x="60199" y="188214"/>
                  </a:lnTo>
                  <a:lnTo>
                    <a:pt x="70104" y="173736"/>
                  </a:lnTo>
                  <a:lnTo>
                    <a:pt x="75438" y="163068"/>
                  </a:lnTo>
                  <a:lnTo>
                    <a:pt x="76200" y="162154"/>
                  </a:lnTo>
                  <a:lnTo>
                    <a:pt x="76200" y="171450"/>
                  </a:lnTo>
                  <a:lnTo>
                    <a:pt x="75438" y="172212"/>
                  </a:lnTo>
                  <a:lnTo>
                    <a:pt x="70866" y="180594"/>
                  </a:lnTo>
                  <a:lnTo>
                    <a:pt x="66294" y="189738"/>
                  </a:lnTo>
                  <a:lnTo>
                    <a:pt x="60961" y="195072"/>
                  </a:lnTo>
                  <a:lnTo>
                    <a:pt x="55626" y="201930"/>
                  </a:lnTo>
                  <a:lnTo>
                    <a:pt x="49530" y="207264"/>
                  </a:lnTo>
                  <a:lnTo>
                    <a:pt x="43435" y="211074"/>
                  </a:lnTo>
                  <a:lnTo>
                    <a:pt x="38100" y="211836"/>
                  </a:lnTo>
                  <a:lnTo>
                    <a:pt x="34290" y="212598"/>
                  </a:lnTo>
                  <a:lnTo>
                    <a:pt x="30480" y="212598"/>
                  </a:lnTo>
                  <a:lnTo>
                    <a:pt x="22861" y="211074"/>
                  </a:lnTo>
                  <a:lnTo>
                    <a:pt x="20575" y="208788"/>
                  </a:lnTo>
                  <a:lnTo>
                    <a:pt x="14478" y="204215"/>
                  </a:lnTo>
                  <a:lnTo>
                    <a:pt x="9906" y="197358"/>
                  </a:lnTo>
                  <a:lnTo>
                    <a:pt x="3811" y="182118"/>
                  </a:lnTo>
                  <a:lnTo>
                    <a:pt x="2287" y="173736"/>
                  </a:lnTo>
                  <a:lnTo>
                    <a:pt x="0" y="162306"/>
                  </a:lnTo>
                  <a:lnTo>
                    <a:pt x="0" y="151638"/>
                  </a:lnTo>
                  <a:lnTo>
                    <a:pt x="3049" y="130302"/>
                  </a:lnTo>
                  <a:lnTo>
                    <a:pt x="9144" y="108965"/>
                  </a:lnTo>
                  <a:lnTo>
                    <a:pt x="24385" y="69342"/>
                  </a:lnTo>
                  <a:lnTo>
                    <a:pt x="32004" y="48006"/>
                  </a:lnTo>
                  <a:lnTo>
                    <a:pt x="35814" y="38862"/>
                  </a:lnTo>
                  <a:lnTo>
                    <a:pt x="37338" y="28194"/>
                  </a:lnTo>
                  <a:lnTo>
                    <a:pt x="39625" y="17526"/>
                  </a:lnTo>
                  <a:lnTo>
                    <a:pt x="39772" y="15314"/>
                  </a:lnTo>
                  <a:lnTo>
                    <a:pt x="25908" y="8382"/>
                  </a:lnTo>
                  <a:lnTo>
                    <a:pt x="10668" y="1524"/>
                  </a:lnTo>
                  <a:lnTo>
                    <a:pt x="9906" y="762"/>
                  </a:lnTo>
                  <a:lnTo>
                    <a:pt x="10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7" name="Shape 192892"/>
            <p:cNvSpPr/>
            <p:nvPr/>
          </p:nvSpPr>
          <p:spPr>
            <a:xfrm>
              <a:off x="247650" y="208331"/>
              <a:ext cx="87630" cy="139904"/>
            </a:xfrm>
            <a:custGeom>
              <a:avLst/>
              <a:gdLst/>
              <a:ahLst/>
              <a:cxnLst/>
              <a:rect l="0" t="0" r="0" b="0"/>
              <a:pathLst>
                <a:path w="87630" h="139904">
                  <a:moveTo>
                    <a:pt x="0" y="0"/>
                  </a:moveTo>
                  <a:lnTo>
                    <a:pt x="9144" y="7316"/>
                  </a:lnTo>
                  <a:lnTo>
                    <a:pt x="29718" y="23318"/>
                  </a:lnTo>
                  <a:lnTo>
                    <a:pt x="41911" y="33986"/>
                  </a:lnTo>
                  <a:lnTo>
                    <a:pt x="53340" y="45416"/>
                  </a:lnTo>
                  <a:lnTo>
                    <a:pt x="64770" y="58369"/>
                  </a:lnTo>
                  <a:lnTo>
                    <a:pt x="74676" y="70562"/>
                  </a:lnTo>
                  <a:lnTo>
                    <a:pt x="82297" y="84278"/>
                  </a:lnTo>
                  <a:lnTo>
                    <a:pt x="85344" y="91136"/>
                  </a:lnTo>
                  <a:lnTo>
                    <a:pt x="86868" y="97993"/>
                  </a:lnTo>
                  <a:lnTo>
                    <a:pt x="87630" y="104852"/>
                  </a:lnTo>
                  <a:lnTo>
                    <a:pt x="87630" y="112471"/>
                  </a:lnTo>
                  <a:lnTo>
                    <a:pt x="86106" y="119330"/>
                  </a:lnTo>
                  <a:lnTo>
                    <a:pt x="82297" y="126188"/>
                  </a:lnTo>
                  <a:lnTo>
                    <a:pt x="79249" y="129997"/>
                  </a:lnTo>
                  <a:lnTo>
                    <a:pt x="76200" y="133045"/>
                  </a:lnTo>
                  <a:lnTo>
                    <a:pt x="72390" y="134569"/>
                  </a:lnTo>
                  <a:lnTo>
                    <a:pt x="68580" y="136856"/>
                  </a:lnTo>
                  <a:lnTo>
                    <a:pt x="60199" y="139904"/>
                  </a:lnTo>
                  <a:lnTo>
                    <a:pt x="41149" y="139904"/>
                  </a:lnTo>
                  <a:lnTo>
                    <a:pt x="32004" y="137618"/>
                  </a:lnTo>
                  <a:lnTo>
                    <a:pt x="22861" y="136093"/>
                  </a:lnTo>
                  <a:lnTo>
                    <a:pt x="15240" y="133045"/>
                  </a:lnTo>
                  <a:lnTo>
                    <a:pt x="10668" y="133045"/>
                  </a:lnTo>
                  <a:lnTo>
                    <a:pt x="6858" y="133807"/>
                  </a:lnTo>
                  <a:lnTo>
                    <a:pt x="3049" y="136856"/>
                  </a:lnTo>
                  <a:lnTo>
                    <a:pt x="0" y="139904"/>
                  </a:lnTo>
                  <a:lnTo>
                    <a:pt x="0" y="130608"/>
                  </a:lnTo>
                  <a:lnTo>
                    <a:pt x="6858" y="122378"/>
                  </a:lnTo>
                  <a:lnTo>
                    <a:pt x="10668" y="120854"/>
                  </a:lnTo>
                  <a:lnTo>
                    <a:pt x="13716" y="120854"/>
                  </a:lnTo>
                  <a:lnTo>
                    <a:pt x="22099" y="123902"/>
                  </a:lnTo>
                  <a:lnTo>
                    <a:pt x="32766" y="125426"/>
                  </a:lnTo>
                  <a:lnTo>
                    <a:pt x="43435" y="126188"/>
                  </a:lnTo>
                  <a:lnTo>
                    <a:pt x="53340" y="123902"/>
                  </a:lnTo>
                  <a:lnTo>
                    <a:pt x="58675" y="123140"/>
                  </a:lnTo>
                  <a:lnTo>
                    <a:pt x="63247" y="120854"/>
                  </a:lnTo>
                  <a:lnTo>
                    <a:pt x="67056" y="119330"/>
                  </a:lnTo>
                  <a:lnTo>
                    <a:pt x="70104" y="116281"/>
                  </a:lnTo>
                  <a:lnTo>
                    <a:pt x="71628" y="112471"/>
                  </a:lnTo>
                  <a:lnTo>
                    <a:pt x="73914" y="108662"/>
                  </a:lnTo>
                  <a:lnTo>
                    <a:pt x="73914" y="104090"/>
                  </a:lnTo>
                  <a:lnTo>
                    <a:pt x="72390" y="98756"/>
                  </a:lnTo>
                  <a:lnTo>
                    <a:pt x="67056" y="86564"/>
                  </a:lnTo>
                  <a:lnTo>
                    <a:pt x="60199" y="75133"/>
                  </a:lnTo>
                  <a:lnTo>
                    <a:pt x="52578" y="64466"/>
                  </a:lnTo>
                  <a:lnTo>
                    <a:pt x="44197" y="54559"/>
                  </a:lnTo>
                  <a:lnTo>
                    <a:pt x="20575" y="29414"/>
                  </a:lnTo>
                  <a:lnTo>
                    <a:pt x="6858" y="16459"/>
                  </a:lnTo>
                  <a:lnTo>
                    <a:pt x="0" y="104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8" name="Shape 192893"/>
            <p:cNvSpPr/>
            <p:nvPr/>
          </p:nvSpPr>
          <p:spPr>
            <a:xfrm>
              <a:off x="165354" y="31242"/>
              <a:ext cx="48006" cy="163068"/>
            </a:xfrm>
            <a:custGeom>
              <a:avLst/>
              <a:gdLst/>
              <a:ahLst/>
              <a:cxnLst/>
              <a:rect l="0" t="0" r="0" b="0"/>
              <a:pathLst>
                <a:path w="48006" h="163068">
                  <a:moveTo>
                    <a:pt x="0" y="0"/>
                  </a:moveTo>
                  <a:lnTo>
                    <a:pt x="762" y="0"/>
                  </a:lnTo>
                  <a:lnTo>
                    <a:pt x="3810" y="2286"/>
                  </a:lnTo>
                  <a:lnTo>
                    <a:pt x="5334" y="4572"/>
                  </a:lnTo>
                  <a:lnTo>
                    <a:pt x="9144" y="9906"/>
                  </a:lnTo>
                  <a:lnTo>
                    <a:pt x="15240" y="21336"/>
                  </a:lnTo>
                  <a:lnTo>
                    <a:pt x="24384" y="41910"/>
                  </a:lnTo>
                  <a:lnTo>
                    <a:pt x="32004" y="63246"/>
                  </a:lnTo>
                  <a:lnTo>
                    <a:pt x="35814" y="75438"/>
                  </a:lnTo>
                  <a:lnTo>
                    <a:pt x="38862" y="87630"/>
                  </a:lnTo>
                  <a:lnTo>
                    <a:pt x="42672" y="112776"/>
                  </a:lnTo>
                  <a:lnTo>
                    <a:pt x="45720" y="136398"/>
                  </a:lnTo>
                  <a:lnTo>
                    <a:pt x="48006" y="161544"/>
                  </a:lnTo>
                  <a:lnTo>
                    <a:pt x="47244" y="163068"/>
                  </a:lnTo>
                  <a:lnTo>
                    <a:pt x="47244" y="161544"/>
                  </a:lnTo>
                  <a:lnTo>
                    <a:pt x="41910" y="120396"/>
                  </a:lnTo>
                  <a:lnTo>
                    <a:pt x="38862" y="99060"/>
                  </a:lnTo>
                  <a:lnTo>
                    <a:pt x="34290" y="77724"/>
                  </a:lnTo>
                  <a:lnTo>
                    <a:pt x="27432" y="55626"/>
                  </a:lnTo>
                  <a:lnTo>
                    <a:pt x="23622" y="44958"/>
                  </a:lnTo>
                  <a:lnTo>
                    <a:pt x="19050" y="34290"/>
                  </a:lnTo>
                  <a:lnTo>
                    <a:pt x="11430" y="16764"/>
                  </a:lnTo>
                  <a:lnTo>
                    <a:pt x="6096" y="6858"/>
                  </a:lnTo>
                  <a:lnTo>
                    <a:pt x="3810" y="4572"/>
                  </a:lnTo>
                  <a:lnTo>
                    <a:pt x="0" y="15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61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29" name="Shape 192894"/>
            <p:cNvSpPr/>
            <p:nvPr/>
          </p:nvSpPr>
          <p:spPr>
            <a:xfrm>
              <a:off x="6097" y="215647"/>
              <a:ext cx="195834" cy="351282"/>
            </a:xfrm>
            <a:custGeom>
              <a:avLst/>
              <a:gdLst/>
              <a:ahLst/>
              <a:cxnLst/>
              <a:rect l="0" t="0" r="0" b="0"/>
              <a:pathLst>
                <a:path w="195834" h="351282">
                  <a:moveTo>
                    <a:pt x="195834" y="0"/>
                  </a:moveTo>
                  <a:lnTo>
                    <a:pt x="195834" y="762"/>
                  </a:lnTo>
                  <a:lnTo>
                    <a:pt x="190500" y="4572"/>
                  </a:lnTo>
                  <a:lnTo>
                    <a:pt x="184403" y="9144"/>
                  </a:lnTo>
                  <a:lnTo>
                    <a:pt x="179832" y="14477"/>
                  </a:lnTo>
                  <a:lnTo>
                    <a:pt x="176022" y="19812"/>
                  </a:lnTo>
                  <a:lnTo>
                    <a:pt x="169164" y="33527"/>
                  </a:lnTo>
                  <a:lnTo>
                    <a:pt x="163068" y="46482"/>
                  </a:lnTo>
                  <a:lnTo>
                    <a:pt x="153162" y="67818"/>
                  </a:lnTo>
                  <a:lnTo>
                    <a:pt x="148590" y="78486"/>
                  </a:lnTo>
                  <a:lnTo>
                    <a:pt x="144780" y="88392"/>
                  </a:lnTo>
                  <a:lnTo>
                    <a:pt x="140970" y="101346"/>
                  </a:lnTo>
                  <a:lnTo>
                    <a:pt x="137160" y="115062"/>
                  </a:lnTo>
                  <a:lnTo>
                    <a:pt x="132588" y="143256"/>
                  </a:lnTo>
                  <a:lnTo>
                    <a:pt x="128778" y="169926"/>
                  </a:lnTo>
                  <a:lnTo>
                    <a:pt x="122682" y="197358"/>
                  </a:lnTo>
                  <a:lnTo>
                    <a:pt x="115824" y="219456"/>
                  </a:lnTo>
                  <a:lnTo>
                    <a:pt x="107442" y="241553"/>
                  </a:lnTo>
                  <a:lnTo>
                    <a:pt x="102870" y="252222"/>
                  </a:lnTo>
                  <a:lnTo>
                    <a:pt x="98298" y="262127"/>
                  </a:lnTo>
                  <a:lnTo>
                    <a:pt x="92202" y="271272"/>
                  </a:lnTo>
                  <a:lnTo>
                    <a:pt x="85344" y="281177"/>
                  </a:lnTo>
                  <a:lnTo>
                    <a:pt x="76962" y="291084"/>
                  </a:lnTo>
                  <a:lnTo>
                    <a:pt x="68580" y="299465"/>
                  </a:lnTo>
                  <a:lnTo>
                    <a:pt x="60198" y="308610"/>
                  </a:lnTo>
                  <a:lnTo>
                    <a:pt x="50292" y="316230"/>
                  </a:lnTo>
                  <a:lnTo>
                    <a:pt x="31242" y="331470"/>
                  </a:lnTo>
                  <a:lnTo>
                    <a:pt x="22098" y="339090"/>
                  </a:lnTo>
                  <a:lnTo>
                    <a:pt x="12953" y="348234"/>
                  </a:lnTo>
                  <a:lnTo>
                    <a:pt x="10668" y="349758"/>
                  </a:lnTo>
                  <a:lnTo>
                    <a:pt x="6858" y="351282"/>
                  </a:lnTo>
                  <a:lnTo>
                    <a:pt x="3810" y="349758"/>
                  </a:lnTo>
                  <a:lnTo>
                    <a:pt x="1524" y="348234"/>
                  </a:lnTo>
                  <a:lnTo>
                    <a:pt x="0" y="345186"/>
                  </a:lnTo>
                  <a:lnTo>
                    <a:pt x="0" y="342138"/>
                  </a:lnTo>
                  <a:lnTo>
                    <a:pt x="762" y="339090"/>
                  </a:lnTo>
                  <a:lnTo>
                    <a:pt x="3048" y="336042"/>
                  </a:lnTo>
                  <a:lnTo>
                    <a:pt x="25908" y="320802"/>
                  </a:lnTo>
                  <a:lnTo>
                    <a:pt x="48768" y="303276"/>
                  </a:lnTo>
                  <a:lnTo>
                    <a:pt x="58674" y="294894"/>
                  </a:lnTo>
                  <a:lnTo>
                    <a:pt x="68580" y="284226"/>
                  </a:lnTo>
                  <a:lnTo>
                    <a:pt x="77724" y="274320"/>
                  </a:lnTo>
                  <a:lnTo>
                    <a:pt x="86868" y="262890"/>
                  </a:lnTo>
                  <a:lnTo>
                    <a:pt x="94488" y="251460"/>
                  </a:lnTo>
                  <a:lnTo>
                    <a:pt x="99822" y="238506"/>
                  </a:lnTo>
                  <a:lnTo>
                    <a:pt x="105918" y="226314"/>
                  </a:lnTo>
                  <a:lnTo>
                    <a:pt x="110490" y="213360"/>
                  </a:lnTo>
                  <a:lnTo>
                    <a:pt x="114300" y="199644"/>
                  </a:lnTo>
                  <a:lnTo>
                    <a:pt x="118110" y="187452"/>
                  </a:lnTo>
                  <a:lnTo>
                    <a:pt x="123444" y="160020"/>
                  </a:lnTo>
                  <a:lnTo>
                    <a:pt x="129540" y="132588"/>
                  </a:lnTo>
                  <a:lnTo>
                    <a:pt x="137160" y="105918"/>
                  </a:lnTo>
                  <a:lnTo>
                    <a:pt x="146303" y="80010"/>
                  </a:lnTo>
                  <a:lnTo>
                    <a:pt x="156972" y="54102"/>
                  </a:lnTo>
                  <a:lnTo>
                    <a:pt x="164592" y="38100"/>
                  </a:lnTo>
                  <a:lnTo>
                    <a:pt x="172212" y="22860"/>
                  </a:lnTo>
                  <a:lnTo>
                    <a:pt x="176784" y="16002"/>
                  </a:lnTo>
                  <a:lnTo>
                    <a:pt x="182880" y="9144"/>
                  </a:lnTo>
                  <a:lnTo>
                    <a:pt x="188214" y="4572"/>
                  </a:lnTo>
                  <a:lnTo>
                    <a:pt x="1958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  <p:sp>
          <p:nvSpPr>
            <p:cNvPr id="30" name="Shape 192895"/>
            <p:cNvSpPr/>
            <p:nvPr/>
          </p:nvSpPr>
          <p:spPr>
            <a:xfrm>
              <a:off x="0" y="134113"/>
              <a:ext cx="218694" cy="115061"/>
            </a:xfrm>
            <a:custGeom>
              <a:avLst/>
              <a:gdLst/>
              <a:ahLst/>
              <a:cxnLst/>
              <a:rect l="0" t="0" r="0" b="0"/>
              <a:pathLst>
                <a:path w="218694" h="115061">
                  <a:moveTo>
                    <a:pt x="39625" y="0"/>
                  </a:moveTo>
                  <a:lnTo>
                    <a:pt x="53340" y="0"/>
                  </a:lnTo>
                  <a:lnTo>
                    <a:pt x="67056" y="761"/>
                  </a:lnTo>
                  <a:lnTo>
                    <a:pt x="79249" y="3048"/>
                  </a:lnTo>
                  <a:lnTo>
                    <a:pt x="100585" y="7620"/>
                  </a:lnTo>
                  <a:lnTo>
                    <a:pt x="121920" y="13715"/>
                  </a:lnTo>
                  <a:lnTo>
                    <a:pt x="143256" y="21335"/>
                  </a:lnTo>
                  <a:lnTo>
                    <a:pt x="163830" y="29718"/>
                  </a:lnTo>
                  <a:lnTo>
                    <a:pt x="184404" y="39624"/>
                  </a:lnTo>
                  <a:lnTo>
                    <a:pt x="195835" y="45720"/>
                  </a:lnTo>
                  <a:lnTo>
                    <a:pt x="201930" y="48768"/>
                  </a:lnTo>
                  <a:lnTo>
                    <a:pt x="208026" y="52577"/>
                  </a:lnTo>
                  <a:lnTo>
                    <a:pt x="212599" y="56387"/>
                  </a:lnTo>
                  <a:lnTo>
                    <a:pt x="216409" y="61722"/>
                  </a:lnTo>
                  <a:lnTo>
                    <a:pt x="218694" y="67818"/>
                  </a:lnTo>
                  <a:lnTo>
                    <a:pt x="218694" y="75437"/>
                  </a:lnTo>
                  <a:lnTo>
                    <a:pt x="217170" y="77724"/>
                  </a:lnTo>
                  <a:lnTo>
                    <a:pt x="213361" y="79248"/>
                  </a:lnTo>
                  <a:lnTo>
                    <a:pt x="209550" y="79248"/>
                  </a:lnTo>
                  <a:lnTo>
                    <a:pt x="208788" y="77724"/>
                  </a:lnTo>
                  <a:lnTo>
                    <a:pt x="205740" y="72389"/>
                  </a:lnTo>
                  <a:lnTo>
                    <a:pt x="203454" y="67818"/>
                  </a:lnTo>
                  <a:lnTo>
                    <a:pt x="195835" y="58674"/>
                  </a:lnTo>
                  <a:lnTo>
                    <a:pt x="185166" y="53339"/>
                  </a:lnTo>
                  <a:lnTo>
                    <a:pt x="174499" y="47244"/>
                  </a:lnTo>
                  <a:lnTo>
                    <a:pt x="144018" y="32003"/>
                  </a:lnTo>
                  <a:lnTo>
                    <a:pt x="128016" y="25146"/>
                  </a:lnTo>
                  <a:lnTo>
                    <a:pt x="112014" y="19050"/>
                  </a:lnTo>
                  <a:lnTo>
                    <a:pt x="94488" y="13715"/>
                  </a:lnTo>
                  <a:lnTo>
                    <a:pt x="77725" y="9906"/>
                  </a:lnTo>
                  <a:lnTo>
                    <a:pt x="59437" y="6858"/>
                  </a:lnTo>
                  <a:lnTo>
                    <a:pt x="49530" y="6096"/>
                  </a:lnTo>
                  <a:lnTo>
                    <a:pt x="40387" y="6096"/>
                  </a:lnTo>
                  <a:lnTo>
                    <a:pt x="30480" y="6858"/>
                  </a:lnTo>
                  <a:lnTo>
                    <a:pt x="22861" y="8382"/>
                  </a:lnTo>
                  <a:lnTo>
                    <a:pt x="17526" y="12953"/>
                  </a:lnTo>
                  <a:lnTo>
                    <a:pt x="12954" y="16763"/>
                  </a:lnTo>
                  <a:lnTo>
                    <a:pt x="9906" y="21335"/>
                  </a:lnTo>
                  <a:lnTo>
                    <a:pt x="7620" y="25908"/>
                  </a:lnTo>
                  <a:lnTo>
                    <a:pt x="6858" y="32003"/>
                  </a:lnTo>
                  <a:lnTo>
                    <a:pt x="6858" y="38100"/>
                  </a:lnTo>
                  <a:lnTo>
                    <a:pt x="7620" y="43434"/>
                  </a:lnTo>
                  <a:lnTo>
                    <a:pt x="9906" y="50292"/>
                  </a:lnTo>
                  <a:lnTo>
                    <a:pt x="14478" y="61722"/>
                  </a:lnTo>
                  <a:lnTo>
                    <a:pt x="21337" y="73913"/>
                  </a:lnTo>
                  <a:lnTo>
                    <a:pt x="25908" y="82296"/>
                  </a:lnTo>
                  <a:lnTo>
                    <a:pt x="33528" y="92963"/>
                  </a:lnTo>
                  <a:lnTo>
                    <a:pt x="43435" y="102870"/>
                  </a:lnTo>
                  <a:lnTo>
                    <a:pt x="48006" y="106680"/>
                  </a:lnTo>
                  <a:lnTo>
                    <a:pt x="51054" y="108965"/>
                  </a:lnTo>
                  <a:lnTo>
                    <a:pt x="54864" y="110489"/>
                  </a:lnTo>
                  <a:lnTo>
                    <a:pt x="57150" y="111251"/>
                  </a:lnTo>
                  <a:lnTo>
                    <a:pt x="60199" y="111251"/>
                  </a:lnTo>
                  <a:lnTo>
                    <a:pt x="62485" y="110489"/>
                  </a:lnTo>
                  <a:lnTo>
                    <a:pt x="64008" y="108203"/>
                  </a:lnTo>
                  <a:lnTo>
                    <a:pt x="66294" y="106680"/>
                  </a:lnTo>
                  <a:lnTo>
                    <a:pt x="66294" y="101346"/>
                  </a:lnTo>
                  <a:lnTo>
                    <a:pt x="64770" y="99822"/>
                  </a:lnTo>
                  <a:lnTo>
                    <a:pt x="60961" y="93725"/>
                  </a:lnTo>
                  <a:lnTo>
                    <a:pt x="57150" y="88392"/>
                  </a:lnTo>
                  <a:lnTo>
                    <a:pt x="52578" y="83058"/>
                  </a:lnTo>
                  <a:lnTo>
                    <a:pt x="47244" y="79248"/>
                  </a:lnTo>
                  <a:lnTo>
                    <a:pt x="45720" y="79248"/>
                  </a:lnTo>
                  <a:lnTo>
                    <a:pt x="45720" y="78486"/>
                  </a:lnTo>
                  <a:lnTo>
                    <a:pt x="54864" y="82296"/>
                  </a:lnTo>
                  <a:lnTo>
                    <a:pt x="62485" y="88392"/>
                  </a:lnTo>
                  <a:lnTo>
                    <a:pt x="64770" y="92201"/>
                  </a:lnTo>
                  <a:lnTo>
                    <a:pt x="67818" y="96011"/>
                  </a:lnTo>
                  <a:lnTo>
                    <a:pt x="70104" y="99822"/>
                  </a:lnTo>
                  <a:lnTo>
                    <a:pt x="70866" y="104394"/>
                  </a:lnTo>
                  <a:lnTo>
                    <a:pt x="70866" y="107442"/>
                  </a:lnTo>
                  <a:lnTo>
                    <a:pt x="70104" y="110489"/>
                  </a:lnTo>
                  <a:lnTo>
                    <a:pt x="67056" y="112013"/>
                  </a:lnTo>
                  <a:lnTo>
                    <a:pt x="64008" y="114299"/>
                  </a:lnTo>
                  <a:lnTo>
                    <a:pt x="60961" y="115061"/>
                  </a:lnTo>
                  <a:lnTo>
                    <a:pt x="54864" y="115061"/>
                  </a:lnTo>
                  <a:lnTo>
                    <a:pt x="51816" y="114299"/>
                  </a:lnTo>
                  <a:lnTo>
                    <a:pt x="44958" y="110489"/>
                  </a:lnTo>
                  <a:lnTo>
                    <a:pt x="39625" y="105156"/>
                  </a:lnTo>
                  <a:lnTo>
                    <a:pt x="33528" y="100584"/>
                  </a:lnTo>
                  <a:lnTo>
                    <a:pt x="28956" y="94487"/>
                  </a:lnTo>
                  <a:lnTo>
                    <a:pt x="20575" y="82296"/>
                  </a:lnTo>
                  <a:lnTo>
                    <a:pt x="13716" y="69342"/>
                  </a:lnTo>
                  <a:lnTo>
                    <a:pt x="6858" y="58674"/>
                  </a:lnTo>
                  <a:lnTo>
                    <a:pt x="3811" y="52577"/>
                  </a:lnTo>
                  <a:lnTo>
                    <a:pt x="2287" y="45720"/>
                  </a:lnTo>
                  <a:lnTo>
                    <a:pt x="0" y="38100"/>
                  </a:lnTo>
                  <a:lnTo>
                    <a:pt x="0" y="31242"/>
                  </a:lnTo>
                  <a:lnTo>
                    <a:pt x="2287" y="23622"/>
                  </a:lnTo>
                  <a:lnTo>
                    <a:pt x="3811" y="20574"/>
                  </a:lnTo>
                  <a:lnTo>
                    <a:pt x="6097" y="16763"/>
                  </a:lnTo>
                  <a:lnTo>
                    <a:pt x="10668" y="11430"/>
                  </a:lnTo>
                  <a:lnTo>
                    <a:pt x="15240" y="7620"/>
                  </a:lnTo>
                  <a:lnTo>
                    <a:pt x="21337" y="4572"/>
                  </a:lnTo>
                  <a:lnTo>
                    <a:pt x="26670" y="3048"/>
                  </a:lnTo>
                  <a:lnTo>
                    <a:pt x="33528" y="761"/>
                  </a:lnTo>
                  <a:lnTo>
                    <a:pt x="396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D8B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2630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68" y="396284"/>
            <a:ext cx="2152650" cy="294322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44" y="362946"/>
            <a:ext cx="2171700" cy="30099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6" y="3804281"/>
            <a:ext cx="2162175" cy="30384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01" y="3867150"/>
            <a:ext cx="2152650" cy="29908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250" y="362946"/>
            <a:ext cx="2171700" cy="31623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994" y="3867150"/>
            <a:ext cx="213360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0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2219" y="0"/>
            <a:ext cx="11822955" cy="6669360"/>
          </a:xfrm>
        </p:spPr>
      </p:pic>
    </p:spTree>
    <p:extLst>
      <p:ext uri="{BB962C8B-B14F-4D97-AF65-F5344CB8AC3E}">
        <p14:creationId xmlns:p14="http://schemas.microsoft.com/office/powerpoint/2010/main" val="179835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299"/>
            <a:ext cx="8991600" cy="67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0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498" y="0"/>
            <a:ext cx="9402563" cy="702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63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C4240-282E-410E-B7BC-D4852D4D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4987544-119E-4D7C-9AD5-535B76F6A7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7081286"/>
          </a:xfr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40D1414F-F9C2-40AE-9DDD-6CFA1B9BC57B}"/>
              </a:ext>
            </a:extLst>
          </p:cNvPr>
          <p:cNvSpPr/>
          <p:nvPr/>
        </p:nvSpPr>
        <p:spPr>
          <a:xfrm>
            <a:off x="1899920" y="152400"/>
            <a:ext cx="5679440" cy="711200"/>
          </a:xfrm>
          <a:prstGeom prst="rect">
            <a:avLst/>
          </a:prstGeom>
          <a:solidFill>
            <a:srgbClr val="B7C5E8"/>
          </a:solidFill>
          <a:ln>
            <a:solidFill>
              <a:srgbClr val="B7C5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31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782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1800">
              <a:latin typeface="Verdana" panose="020B0604030504040204" pitchFamily="34" charset="0"/>
            </a:endParaRPr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 rot="-823070">
            <a:off x="0" y="2981325"/>
            <a:ext cx="1655763" cy="431800"/>
          </a:xfrm>
          <a:prstGeom prst="leftArrow">
            <a:avLst>
              <a:gd name="adj1" fmla="val 50000"/>
              <a:gd name="adj2" fmla="val 95864"/>
            </a:avLst>
          </a:prstGeom>
          <a:solidFill>
            <a:srgbClr val="EA40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1800">
              <a:latin typeface="Verdana" panose="020B0604030504040204" pitchFamily="34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 rot="9976930">
            <a:off x="6659563" y="1323975"/>
            <a:ext cx="1655762" cy="431800"/>
          </a:xfrm>
          <a:prstGeom prst="leftArrow">
            <a:avLst>
              <a:gd name="adj1" fmla="val 50000"/>
              <a:gd name="adj2" fmla="val 95864"/>
            </a:avLst>
          </a:prstGeom>
          <a:solidFill>
            <a:srgbClr val="EA40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1800">
              <a:latin typeface="Verdana" panose="020B0604030504040204" pitchFamily="34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-314325" y="147638"/>
            <a:ext cx="74358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nl-NL" sz="3200">
                <a:solidFill>
                  <a:schemeClr val="tx2"/>
                </a:solidFill>
                <a:latin typeface="Comic Sans MS" panose="030F0702030302020204" pitchFamily="66" charset="0"/>
              </a:rPr>
              <a:t>	</a:t>
            </a:r>
            <a:r>
              <a:rPr lang="en-GB" altLang="nl-NL" sz="3200">
                <a:solidFill>
                  <a:schemeClr val="tx2"/>
                </a:solidFill>
              </a:rPr>
              <a:t>Wat zijn positieve emoties?</a:t>
            </a:r>
            <a:endParaRPr lang="en-US" altLang="nl-NL" sz="3200">
              <a:solidFill>
                <a:schemeClr val="tx2"/>
              </a:solidFill>
            </a:endParaRPr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431800" y="1412875"/>
            <a:ext cx="8712200" cy="3095625"/>
          </a:xfrm>
          <a:custGeom>
            <a:avLst/>
            <a:gdLst>
              <a:gd name="T0" fmla="*/ 0 w 5488"/>
              <a:gd name="T1" fmla="*/ 2147483646 h 1950"/>
              <a:gd name="T2" fmla="*/ 2147483646 w 5488"/>
              <a:gd name="T3" fmla="*/ 2147483646 h 1950"/>
              <a:gd name="T4" fmla="*/ 2147483646 w 5488"/>
              <a:gd name="T5" fmla="*/ 0 h 1950"/>
              <a:gd name="T6" fmla="*/ 2147483646 w 5488"/>
              <a:gd name="T7" fmla="*/ 2147483646 h 1950"/>
              <a:gd name="T8" fmla="*/ 0 w 5488"/>
              <a:gd name="T9" fmla="*/ 2147483646 h 19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88" h="1950">
                <a:moveTo>
                  <a:pt x="0" y="1950"/>
                </a:moveTo>
                <a:lnTo>
                  <a:pt x="317" y="771"/>
                </a:lnTo>
                <a:lnTo>
                  <a:pt x="3674" y="0"/>
                </a:lnTo>
                <a:lnTo>
                  <a:pt x="5488" y="680"/>
                </a:lnTo>
                <a:lnTo>
                  <a:pt x="0" y="1950"/>
                </a:lnTo>
                <a:close/>
              </a:path>
            </a:pathLst>
          </a:custGeom>
          <a:gradFill rotWithShape="1">
            <a:gsLst>
              <a:gs pos="0">
                <a:srgbClr val="0E335C"/>
              </a:gs>
              <a:gs pos="100000">
                <a:srgbClr val="FFFCB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724275" y="2105025"/>
            <a:ext cx="979488" cy="14414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77050" y="749300"/>
            <a:ext cx="14652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nl-NL" sz="1800"/>
              <a:t>De toekomst</a:t>
            </a:r>
            <a:endParaRPr lang="en-US" altLang="nl-NL" sz="18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 rot="10800000" flipV="1">
            <a:off x="0" y="1941513"/>
            <a:ext cx="13604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nl-NL" sz="1800"/>
              <a:t>Het verleden</a:t>
            </a:r>
            <a:endParaRPr lang="en-US" altLang="nl-NL" sz="18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403600" y="1023938"/>
            <a:ext cx="10810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nl-NL" sz="1800"/>
              <a:t>Het heden</a:t>
            </a:r>
            <a:endParaRPr lang="en-US" altLang="nl-NL" sz="1800"/>
          </a:p>
        </p:txBody>
      </p:sp>
      <p:sp>
        <p:nvSpPr>
          <p:cNvPr id="382987" name="Text Box 11"/>
          <p:cNvSpPr txBox="1">
            <a:spLocks noChangeArrowheads="1"/>
          </p:cNvSpPr>
          <p:nvPr/>
        </p:nvSpPr>
        <p:spPr bwMode="auto">
          <a:xfrm>
            <a:off x="6024563" y="3098800"/>
            <a:ext cx="3119437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23888" indent="-16668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/>
              <a:t>Optimisme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/>
              <a:t>Hoop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/>
              <a:t>Geloof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/>
              <a:t>Vertrouwen   </a:t>
            </a:r>
            <a:br>
              <a:rPr lang="nl-NL" altLang="nl-NL" sz="2000"/>
            </a:br>
            <a:r>
              <a:rPr lang="nl-NL" altLang="nl-NL" sz="2000"/>
              <a:t>     </a:t>
            </a:r>
            <a:r>
              <a:rPr lang="nl-NL" altLang="nl-NL" sz="1400"/>
              <a:t>vs. zorgen, hopeloosheid </a:t>
            </a:r>
            <a:endParaRPr lang="en-US" altLang="nl-NL" sz="1400"/>
          </a:p>
        </p:txBody>
      </p: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4024313" y="3659188"/>
            <a:ext cx="362426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23888" indent="-16668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Vreugde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Extase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Kalmte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Enthousiasme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Plezier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Opgewondenheid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Flow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1400" dirty="0"/>
              <a:t>      vs. verveling, angst</a:t>
            </a:r>
            <a:endParaRPr lang="en-US" altLang="nl-NL" sz="1400" dirty="0"/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endParaRPr lang="en-US" altLang="nl-NL" sz="1400" dirty="0"/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638175" y="4322763"/>
            <a:ext cx="3668713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23888" indent="-166688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Tevredenheid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Genoegen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Vervulling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Trots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Sereniteit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2000" dirty="0"/>
              <a:t>Dankbaarheid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nl-NL" altLang="nl-NL" sz="1400" dirty="0"/>
              <a:t>       vs. spijt, verbittering, woede  </a:t>
            </a:r>
            <a:endParaRPr lang="en-US" altLang="nl-NL" sz="1400" dirty="0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3563938" y="1901825"/>
            <a:ext cx="865187" cy="10080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1800">
              <a:latin typeface="Verdana" panose="020B0604030504040204" pitchFamily="34" charset="0"/>
            </a:endParaRP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3708400" y="2117725"/>
            <a:ext cx="287338" cy="28733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1800">
              <a:latin typeface="Verdana" panose="020B0604030504040204" pitchFamily="34" charset="0"/>
            </a:endParaRP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3995738" y="2117725"/>
            <a:ext cx="287337" cy="28733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nl-NL" altLang="nl-NL" sz="1800">
              <a:latin typeface="Verdana" panose="020B0604030504040204" pitchFamily="34" charset="0"/>
            </a:endParaRPr>
          </a:p>
        </p:txBody>
      </p:sp>
      <p:grpSp>
        <p:nvGrpSpPr>
          <p:cNvPr id="382993" name="Group 17"/>
          <p:cNvGrpSpPr>
            <a:grpSpLocks/>
          </p:cNvGrpSpPr>
          <p:nvPr/>
        </p:nvGrpSpPr>
        <p:grpSpPr bwMode="auto">
          <a:xfrm>
            <a:off x="3851275" y="2189163"/>
            <a:ext cx="433388" cy="144462"/>
            <a:chOff x="2426" y="1525"/>
            <a:chExt cx="273" cy="91"/>
          </a:xfrm>
        </p:grpSpPr>
        <p:sp>
          <p:nvSpPr>
            <p:cNvPr id="23580" name="Oval 18"/>
            <p:cNvSpPr>
              <a:spLocks noChangeArrowheads="1"/>
            </p:cNvSpPr>
            <p:nvPr/>
          </p:nvSpPr>
          <p:spPr bwMode="auto">
            <a:xfrm>
              <a:off x="2608" y="152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</p:txBody>
        </p:sp>
        <p:sp>
          <p:nvSpPr>
            <p:cNvPr id="23581" name="Oval 19"/>
            <p:cNvSpPr>
              <a:spLocks noChangeArrowheads="1"/>
            </p:cNvSpPr>
            <p:nvPr/>
          </p:nvSpPr>
          <p:spPr bwMode="auto">
            <a:xfrm>
              <a:off x="2426" y="152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</p:txBody>
        </p:sp>
      </p:grpSp>
      <p:sp>
        <p:nvSpPr>
          <p:cNvPr id="23570" name="Freeform 20"/>
          <p:cNvSpPr>
            <a:spLocks/>
          </p:cNvSpPr>
          <p:nvPr/>
        </p:nvSpPr>
        <p:spPr bwMode="auto">
          <a:xfrm flipH="1">
            <a:off x="3779838" y="2549525"/>
            <a:ext cx="431800" cy="155575"/>
          </a:xfrm>
          <a:custGeom>
            <a:avLst/>
            <a:gdLst>
              <a:gd name="T0" fmla="*/ 0 w 318"/>
              <a:gd name="T1" fmla="*/ 2147483646 h 98"/>
              <a:gd name="T2" fmla="*/ 2147483646 w 318"/>
              <a:gd name="T3" fmla="*/ 2147483646 h 98"/>
              <a:gd name="T4" fmla="*/ 2147483646 w 318"/>
              <a:gd name="T5" fmla="*/ 0 h 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8" h="98">
                <a:moveTo>
                  <a:pt x="0" y="45"/>
                </a:moveTo>
                <a:cubicBezTo>
                  <a:pt x="41" y="71"/>
                  <a:pt x="83" y="98"/>
                  <a:pt x="136" y="91"/>
                </a:cubicBezTo>
                <a:cubicBezTo>
                  <a:pt x="189" y="84"/>
                  <a:pt x="253" y="42"/>
                  <a:pt x="31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71" name="Freeform 21"/>
          <p:cNvSpPr>
            <a:spLocks/>
          </p:cNvSpPr>
          <p:nvPr/>
        </p:nvSpPr>
        <p:spPr bwMode="auto">
          <a:xfrm flipH="1">
            <a:off x="3924300" y="2333625"/>
            <a:ext cx="215900" cy="215900"/>
          </a:xfrm>
          <a:custGeom>
            <a:avLst/>
            <a:gdLst>
              <a:gd name="T0" fmla="*/ 2147483646 w 136"/>
              <a:gd name="T1" fmla="*/ 0 h 136"/>
              <a:gd name="T2" fmla="*/ 0 w 136"/>
              <a:gd name="T3" fmla="*/ 2147483646 h 136"/>
              <a:gd name="T4" fmla="*/ 2147483646 w 136"/>
              <a:gd name="T5" fmla="*/ 2147483646 h 1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36" h="136">
                <a:moveTo>
                  <a:pt x="91" y="0"/>
                </a:moveTo>
                <a:lnTo>
                  <a:pt x="0" y="136"/>
                </a:lnTo>
                <a:lnTo>
                  <a:pt x="136" y="9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72" name="Line 22"/>
          <p:cNvSpPr>
            <a:spLocks noChangeShapeType="1"/>
          </p:cNvSpPr>
          <p:nvPr/>
        </p:nvSpPr>
        <p:spPr bwMode="auto">
          <a:xfrm flipH="1" flipV="1">
            <a:off x="3908425" y="1771650"/>
            <a:ext cx="71438" cy="1444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573" name="Line 23"/>
          <p:cNvSpPr>
            <a:spLocks noChangeShapeType="1"/>
          </p:cNvSpPr>
          <p:nvPr/>
        </p:nvSpPr>
        <p:spPr bwMode="auto">
          <a:xfrm flipV="1">
            <a:off x="4038600" y="1757363"/>
            <a:ext cx="71438" cy="1444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383000" name="Group 24"/>
          <p:cNvGrpSpPr>
            <a:grpSpLocks/>
          </p:cNvGrpSpPr>
          <p:nvPr/>
        </p:nvGrpSpPr>
        <p:grpSpPr bwMode="auto">
          <a:xfrm>
            <a:off x="3776663" y="2187575"/>
            <a:ext cx="433387" cy="144463"/>
            <a:chOff x="2426" y="1525"/>
            <a:chExt cx="273" cy="91"/>
          </a:xfrm>
        </p:grpSpPr>
        <p:sp>
          <p:nvSpPr>
            <p:cNvPr id="23578" name="Oval 25"/>
            <p:cNvSpPr>
              <a:spLocks noChangeArrowheads="1"/>
            </p:cNvSpPr>
            <p:nvPr/>
          </p:nvSpPr>
          <p:spPr bwMode="auto">
            <a:xfrm>
              <a:off x="2608" y="152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</p:txBody>
        </p:sp>
        <p:sp>
          <p:nvSpPr>
            <p:cNvPr id="23579" name="Oval 26"/>
            <p:cNvSpPr>
              <a:spLocks noChangeArrowheads="1"/>
            </p:cNvSpPr>
            <p:nvPr/>
          </p:nvSpPr>
          <p:spPr bwMode="auto">
            <a:xfrm>
              <a:off x="2426" y="152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</p:txBody>
        </p:sp>
      </p:grpSp>
      <p:grpSp>
        <p:nvGrpSpPr>
          <p:cNvPr id="383003" name="Group 27"/>
          <p:cNvGrpSpPr>
            <a:grpSpLocks/>
          </p:cNvGrpSpPr>
          <p:nvPr/>
        </p:nvGrpSpPr>
        <p:grpSpPr bwMode="auto">
          <a:xfrm>
            <a:off x="3702050" y="2200275"/>
            <a:ext cx="433388" cy="144463"/>
            <a:chOff x="2426" y="1525"/>
            <a:chExt cx="273" cy="91"/>
          </a:xfrm>
        </p:grpSpPr>
        <p:sp>
          <p:nvSpPr>
            <p:cNvPr id="23576" name="Oval 28"/>
            <p:cNvSpPr>
              <a:spLocks noChangeArrowheads="1"/>
            </p:cNvSpPr>
            <p:nvPr/>
          </p:nvSpPr>
          <p:spPr bwMode="auto">
            <a:xfrm>
              <a:off x="2608" y="152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</p:txBody>
        </p:sp>
        <p:sp>
          <p:nvSpPr>
            <p:cNvPr id="23577" name="Oval 29"/>
            <p:cNvSpPr>
              <a:spLocks noChangeArrowheads="1"/>
            </p:cNvSpPr>
            <p:nvPr/>
          </p:nvSpPr>
          <p:spPr bwMode="auto">
            <a:xfrm>
              <a:off x="2426" y="152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19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8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82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7" grpId="0"/>
      <p:bldP spid="382987" grpId="1"/>
      <p:bldP spid="382988" grpId="0"/>
      <p:bldP spid="382988" grpId="1"/>
      <p:bldP spid="382989" grpId="0"/>
      <p:bldP spid="382989" grpId="1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520</Words>
  <Application>Microsoft Office PowerPoint</Application>
  <PresentationFormat>Diavoorstelling (4:3)</PresentationFormat>
  <Paragraphs>59</Paragraphs>
  <Slides>10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Verdana</vt:lpstr>
      <vt:lpstr>Kantoorthema</vt:lpstr>
      <vt:lpstr>Lessen in geluk  </vt:lpstr>
      <vt:lpstr>Wat voor bril zet jij op?</vt:lpstr>
      <vt:lpstr>BIZARRE KLACHTEN Een greep uit de vreemdste klachten die bij reisbureau Thomas Cook werden ingediend.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Verklarings-stijlen achteraf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 in geluk</dc:title>
  <dc:creator>Jacqueline Boerefijn</dc:creator>
  <cp:lastModifiedBy>Jacqueline Boerefijn</cp:lastModifiedBy>
  <cp:revision>9</cp:revision>
  <dcterms:created xsi:type="dcterms:W3CDTF">2016-10-28T12:06:44Z</dcterms:created>
  <dcterms:modified xsi:type="dcterms:W3CDTF">2022-06-20T10:06:56Z</dcterms:modified>
</cp:coreProperties>
</file>